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5" r:id="rId4"/>
    <p:sldMasterId id="2147483677" r:id="rId5"/>
    <p:sldMasterId id="2147483689" r:id="rId6"/>
    <p:sldMasterId id="2147483705" r:id="rId7"/>
    <p:sldMasterId id="2147483711" r:id="rId8"/>
    <p:sldMasterId id="2147483713"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Lst>
  <p:sldSz cy="6858000" cx="12192000"/>
  <p:notesSz cx="6858000" cy="9144000"/>
  <p:embeddedFontLst>
    <p:embeddedFont>
      <p:font typeface="Tenor Sans"/>
      <p:regular r:id="rId56"/>
    </p:embeddedFont>
    <p:embeddedFont>
      <p:font typeface="Playfair Display"/>
      <p:regular r:id="rId57"/>
      <p:bold r:id="rId58"/>
      <p:italic r:id="rId59"/>
      <p:boldItalic r:id="rId60"/>
    </p:embeddedFont>
    <p:embeddedFont>
      <p:font typeface="Lato"/>
      <p:regular r:id="rId61"/>
      <p:bold r:id="rId62"/>
      <p:italic r:id="rId63"/>
      <p:boldItalic r:id="rId64"/>
    </p:embeddedFont>
    <p:embeddedFont>
      <p:font typeface="Assistant"/>
      <p:regular r:id="rId65"/>
      <p:bold r:id="rId66"/>
    </p:embeddedFont>
    <p:embeddedFont>
      <p:font typeface="Lato Black"/>
      <p:bold r:id="rId67"/>
      <p:boldItalic r:id="rId68"/>
    </p:embeddedFont>
    <p:embeddedFont>
      <p:font typeface="Open Sans Light"/>
      <p:regular r:id="rId69"/>
      <p:bold r:id="rId70"/>
      <p:italic r:id="rId71"/>
      <p:boldItalic r:id="rId72"/>
    </p:embeddedFont>
    <p:embeddedFont>
      <p:font typeface="Century Gothic"/>
      <p:regular r:id="rId73"/>
      <p:bold r:id="rId74"/>
      <p:italic r:id="rId75"/>
      <p:boldItalic r:id="rId76"/>
    </p:embeddedFont>
    <p:embeddedFont>
      <p:font typeface="Open Sans"/>
      <p:regular r:id="rId77"/>
      <p:bold r:id="rId78"/>
      <p:italic r:id="rId79"/>
      <p:boldItalic r:id="rId8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1" roundtripDataSignature="AMtx7mjfzf2Kk62eVF5YhgkGDI4z7q1O3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slide" Target="slides/slide34.xml"/><Relationship Id="rId43" Type="http://schemas.openxmlformats.org/officeDocument/2006/relationships/slide" Target="slides/slide33.xml"/><Relationship Id="rId46" Type="http://schemas.openxmlformats.org/officeDocument/2006/relationships/slide" Target="slides/slide36.xml"/><Relationship Id="rId45" Type="http://schemas.openxmlformats.org/officeDocument/2006/relationships/slide" Target="slides/slide35.xml"/><Relationship Id="rId80" Type="http://schemas.openxmlformats.org/officeDocument/2006/relationships/font" Target="fonts/OpenSans-boldItalic.fntdata"/><Relationship Id="rId81" Type="http://customschemas.google.com/relationships/presentationmetadata" Target="metadata"/><Relationship Id="rId1" Type="http://schemas.openxmlformats.org/officeDocument/2006/relationships/theme" Target="theme/theme7.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Master" Target="slideMasters/slideMaster7.xml"/><Relationship Id="rId48" Type="http://schemas.openxmlformats.org/officeDocument/2006/relationships/slide" Target="slides/slide38.xml"/><Relationship Id="rId47" Type="http://schemas.openxmlformats.org/officeDocument/2006/relationships/slide" Target="slides/slide37.xml"/><Relationship Id="rId49" Type="http://schemas.openxmlformats.org/officeDocument/2006/relationships/slide" Target="slides/slide39.xml"/><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slideMaster" Target="slideMasters/slideMaster5.xml"/><Relationship Id="rId8" Type="http://schemas.openxmlformats.org/officeDocument/2006/relationships/slideMaster" Target="slideMasters/slideMaster6.xml"/><Relationship Id="rId73" Type="http://schemas.openxmlformats.org/officeDocument/2006/relationships/font" Target="fonts/CenturyGothic-regular.fntdata"/><Relationship Id="rId72" Type="http://schemas.openxmlformats.org/officeDocument/2006/relationships/font" Target="fonts/OpenSansLight-boldItalic.fntdata"/><Relationship Id="rId31" Type="http://schemas.openxmlformats.org/officeDocument/2006/relationships/slide" Target="slides/slide21.xml"/><Relationship Id="rId75" Type="http://schemas.openxmlformats.org/officeDocument/2006/relationships/font" Target="fonts/CenturyGothic-italic.fntdata"/><Relationship Id="rId30" Type="http://schemas.openxmlformats.org/officeDocument/2006/relationships/slide" Target="slides/slide20.xml"/><Relationship Id="rId74" Type="http://schemas.openxmlformats.org/officeDocument/2006/relationships/font" Target="fonts/CenturyGothic-bold.fntdata"/><Relationship Id="rId33" Type="http://schemas.openxmlformats.org/officeDocument/2006/relationships/slide" Target="slides/slide23.xml"/><Relationship Id="rId77" Type="http://schemas.openxmlformats.org/officeDocument/2006/relationships/font" Target="fonts/OpenSans-regular.fntdata"/><Relationship Id="rId32" Type="http://schemas.openxmlformats.org/officeDocument/2006/relationships/slide" Target="slides/slide22.xml"/><Relationship Id="rId76" Type="http://schemas.openxmlformats.org/officeDocument/2006/relationships/font" Target="fonts/CenturyGothic-boldItalic.fntdata"/><Relationship Id="rId35" Type="http://schemas.openxmlformats.org/officeDocument/2006/relationships/slide" Target="slides/slide25.xml"/><Relationship Id="rId79" Type="http://schemas.openxmlformats.org/officeDocument/2006/relationships/font" Target="fonts/OpenSans-italic.fntdata"/><Relationship Id="rId34" Type="http://schemas.openxmlformats.org/officeDocument/2006/relationships/slide" Target="slides/slide24.xml"/><Relationship Id="rId78" Type="http://schemas.openxmlformats.org/officeDocument/2006/relationships/font" Target="fonts/OpenSans-bold.fntdata"/><Relationship Id="rId71" Type="http://schemas.openxmlformats.org/officeDocument/2006/relationships/font" Target="fonts/OpenSansLight-italic.fntdata"/><Relationship Id="rId70" Type="http://schemas.openxmlformats.org/officeDocument/2006/relationships/font" Target="fonts/OpenSansLight-bold.fntdata"/><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62" Type="http://schemas.openxmlformats.org/officeDocument/2006/relationships/font" Target="fonts/Lato-bold.fntdata"/><Relationship Id="rId61" Type="http://schemas.openxmlformats.org/officeDocument/2006/relationships/font" Target="fonts/Lato-regular.fntdata"/><Relationship Id="rId20" Type="http://schemas.openxmlformats.org/officeDocument/2006/relationships/slide" Target="slides/slide10.xml"/><Relationship Id="rId64" Type="http://schemas.openxmlformats.org/officeDocument/2006/relationships/font" Target="fonts/Lato-boldItalic.fntdata"/><Relationship Id="rId63" Type="http://schemas.openxmlformats.org/officeDocument/2006/relationships/font" Target="fonts/Lato-italic.fntdata"/><Relationship Id="rId22" Type="http://schemas.openxmlformats.org/officeDocument/2006/relationships/slide" Target="slides/slide12.xml"/><Relationship Id="rId66" Type="http://schemas.openxmlformats.org/officeDocument/2006/relationships/font" Target="fonts/Assistant-bold.fntdata"/><Relationship Id="rId21" Type="http://schemas.openxmlformats.org/officeDocument/2006/relationships/slide" Target="slides/slide11.xml"/><Relationship Id="rId65" Type="http://schemas.openxmlformats.org/officeDocument/2006/relationships/font" Target="fonts/Assistant-regular.fntdata"/><Relationship Id="rId24" Type="http://schemas.openxmlformats.org/officeDocument/2006/relationships/slide" Target="slides/slide14.xml"/><Relationship Id="rId68" Type="http://schemas.openxmlformats.org/officeDocument/2006/relationships/font" Target="fonts/LatoBlack-boldItalic.fntdata"/><Relationship Id="rId23" Type="http://schemas.openxmlformats.org/officeDocument/2006/relationships/slide" Target="slides/slide13.xml"/><Relationship Id="rId67" Type="http://schemas.openxmlformats.org/officeDocument/2006/relationships/font" Target="fonts/LatoBlack-bold.fntdata"/><Relationship Id="rId60" Type="http://schemas.openxmlformats.org/officeDocument/2006/relationships/font" Target="fonts/PlayfairDisplay-boldItalic.fntdata"/><Relationship Id="rId26" Type="http://schemas.openxmlformats.org/officeDocument/2006/relationships/slide" Target="slides/slide16.xml"/><Relationship Id="rId25" Type="http://schemas.openxmlformats.org/officeDocument/2006/relationships/slide" Target="slides/slide15.xml"/><Relationship Id="rId69" Type="http://schemas.openxmlformats.org/officeDocument/2006/relationships/font" Target="fonts/OpenSansLight-regular.fntdata"/><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51" Type="http://schemas.openxmlformats.org/officeDocument/2006/relationships/slide" Target="slides/slide41.xml"/><Relationship Id="rId50" Type="http://schemas.openxmlformats.org/officeDocument/2006/relationships/slide" Target="slides/slide40.xml"/><Relationship Id="rId53" Type="http://schemas.openxmlformats.org/officeDocument/2006/relationships/slide" Target="slides/slide43.xml"/><Relationship Id="rId52" Type="http://schemas.openxmlformats.org/officeDocument/2006/relationships/slide" Target="slides/slide42.xml"/><Relationship Id="rId11" Type="http://schemas.openxmlformats.org/officeDocument/2006/relationships/slide" Target="slides/slide1.xml"/><Relationship Id="rId55" Type="http://schemas.openxmlformats.org/officeDocument/2006/relationships/slide" Target="slides/slide45.xml"/><Relationship Id="rId10" Type="http://schemas.openxmlformats.org/officeDocument/2006/relationships/notesMaster" Target="notesMasters/notesMaster1.xml"/><Relationship Id="rId54" Type="http://schemas.openxmlformats.org/officeDocument/2006/relationships/slide" Target="slides/slide44.xml"/><Relationship Id="rId13" Type="http://schemas.openxmlformats.org/officeDocument/2006/relationships/slide" Target="slides/slide3.xml"/><Relationship Id="rId57" Type="http://schemas.openxmlformats.org/officeDocument/2006/relationships/font" Target="fonts/PlayfairDisplay-regular.fntdata"/><Relationship Id="rId12" Type="http://schemas.openxmlformats.org/officeDocument/2006/relationships/slide" Target="slides/slide2.xml"/><Relationship Id="rId56" Type="http://schemas.openxmlformats.org/officeDocument/2006/relationships/font" Target="fonts/TenorSans-regular.fntdata"/><Relationship Id="rId15" Type="http://schemas.openxmlformats.org/officeDocument/2006/relationships/slide" Target="slides/slide5.xml"/><Relationship Id="rId59" Type="http://schemas.openxmlformats.org/officeDocument/2006/relationships/font" Target="fonts/PlayfairDisplay-italic.fntdata"/><Relationship Id="rId14" Type="http://schemas.openxmlformats.org/officeDocument/2006/relationships/slide" Target="slides/slide4.xml"/><Relationship Id="rId58" Type="http://schemas.openxmlformats.org/officeDocument/2006/relationships/font" Target="fonts/PlayfairDisplay-bold.fntdata"/><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2cc858929ae_1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1" name="Google Shape;511;g2cc858929ae_1_1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2fc3a6da70d_0_20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4" name="Google Shape;644;g2fc3a6da70d_0_20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Go through agenda</a:t>
            </a:r>
            <a:endParaRPr/>
          </a:p>
        </p:txBody>
      </p:sp>
      <p:sp>
        <p:nvSpPr>
          <p:cNvPr id="645" name="Google Shape;645;g2fc3a6da70d_0_20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2fc72f051c3_6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5" name="Google Shape;655;g2fc72f051c3_6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Ask participants to icebreaker info in chat</a:t>
            </a:r>
            <a:endParaRPr/>
          </a:p>
        </p:txBody>
      </p:sp>
      <p:sp>
        <p:nvSpPr>
          <p:cNvPr id="656" name="Google Shape;656;g2fc72f051c3_6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3054d50a15b_0_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5" name="Google Shape;665;g3054d50a15b_0_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b="1" lang="en-US" sz="1100">
                <a:latin typeface="Arial"/>
                <a:ea typeface="Arial"/>
                <a:cs typeface="Arial"/>
                <a:sym typeface="Arial"/>
              </a:rPr>
              <a:t>Speaker Notes:</a:t>
            </a:r>
            <a:endParaRPr b="1" sz="1100">
              <a:latin typeface="Arial"/>
              <a:ea typeface="Arial"/>
              <a:cs typeface="Arial"/>
              <a:sym typeface="Arial"/>
            </a:endParaRPr>
          </a:p>
          <a:p>
            <a:pPr indent="-298450" lvl="0" marL="457200" rtl="0" algn="l">
              <a:lnSpc>
                <a:spcPct val="115000"/>
              </a:lnSpc>
              <a:spcBef>
                <a:spcPts val="1200"/>
              </a:spcBef>
              <a:spcAft>
                <a:spcPts val="0"/>
              </a:spcAft>
              <a:buClr>
                <a:schemeClr val="dk1"/>
              </a:buClr>
              <a:buSzPts val="1100"/>
              <a:buAutoNum type="arabicPeriod"/>
            </a:pPr>
            <a:r>
              <a:rPr b="1" lang="en-US" sz="1100">
                <a:latin typeface="Arial"/>
                <a:ea typeface="Arial"/>
                <a:cs typeface="Arial"/>
                <a:sym typeface="Arial"/>
              </a:rPr>
              <a:t>Overview of Telehealth</a:t>
            </a:r>
            <a:r>
              <a:rPr lang="en-US" sz="1100">
                <a:latin typeface="Arial"/>
                <a:ea typeface="Arial"/>
                <a:cs typeface="Arial"/>
                <a:sym typeface="Arial"/>
              </a:rPr>
              <a:t>:</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Telehealth is a promising tool for addressing substance use disorders (SUDs) and behavioral health conditions, offering innovative treatment options.</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AutoNum type="arabicPeriod"/>
            </a:pPr>
            <a:r>
              <a:rPr b="1" lang="en-US" sz="1100">
                <a:latin typeface="Arial"/>
                <a:ea typeface="Arial"/>
                <a:cs typeface="Arial"/>
                <a:sym typeface="Arial"/>
              </a:rPr>
              <a:t>Key Applications</a:t>
            </a:r>
            <a:r>
              <a:rPr lang="en-US" sz="1100">
                <a:latin typeface="Arial"/>
                <a:ea typeface="Arial"/>
                <a:cs typeface="Arial"/>
                <a:sym typeface="Arial"/>
              </a:rPr>
              <a:t>:</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Screening and Diagnosis</a:t>
            </a:r>
            <a:r>
              <a:rPr lang="en-US" sz="1100">
                <a:latin typeface="Arial"/>
                <a:ea typeface="Arial"/>
                <a:cs typeface="Arial"/>
                <a:sym typeface="Arial"/>
              </a:rPr>
              <a:t>: Telehealth enables remote assessments, making it easier to screen and diagnose patients efficiently.</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Online Counseling</a:t>
            </a:r>
            <a:r>
              <a:rPr lang="en-US" sz="1100">
                <a:latin typeface="Arial"/>
                <a:ea typeface="Arial"/>
                <a:cs typeface="Arial"/>
                <a:sym typeface="Arial"/>
              </a:rPr>
              <a:t>: Patients can receive counseling and support online, eliminating the need for travel to a provider's office.</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Medication-Assisted Treatment (MAT)</a:t>
            </a:r>
            <a:r>
              <a:rPr lang="en-US" sz="1100">
                <a:latin typeface="Arial"/>
                <a:ea typeface="Arial"/>
                <a:cs typeface="Arial"/>
                <a:sym typeface="Arial"/>
              </a:rPr>
              <a:t>: This approach combines behavioral counseling with prescription medications, facilitating comprehensive care.</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Continuity of Care</a:t>
            </a:r>
            <a:r>
              <a:rPr lang="en-US" sz="1100">
                <a:latin typeface="Arial"/>
                <a:ea typeface="Arial"/>
                <a:cs typeface="Arial"/>
                <a:sym typeface="Arial"/>
              </a:rPr>
              <a:t>: Patients can continue treatment with their existing therapists or providers, ensuring consistent support throughout their recovery.</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Integrated Behavioral Health Care (IBHC)</a:t>
            </a:r>
            <a:r>
              <a:rPr lang="en-US" sz="1100">
                <a:latin typeface="Arial"/>
                <a:ea typeface="Arial"/>
                <a:cs typeface="Arial"/>
                <a:sym typeface="Arial"/>
              </a:rPr>
              <a:t>: Telehealth supports integrated care in primary and outpatient practices, promoting a holistic approach to health.</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AutoNum type="arabicPeriod"/>
            </a:pPr>
            <a:r>
              <a:rPr b="1" lang="en-US" sz="1100">
                <a:latin typeface="Arial"/>
                <a:ea typeface="Arial"/>
                <a:cs typeface="Arial"/>
                <a:sym typeface="Arial"/>
              </a:rPr>
              <a:t>Benefits of Telehealth</a:t>
            </a:r>
            <a:r>
              <a:rPr lang="en-US" sz="1100">
                <a:latin typeface="Arial"/>
                <a:ea typeface="Arial"/>
                <a:cs typeface="Arial"/>
                <a:sym typeface="Arial"/>
              </a:rPr>
              <a:t>:</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Especially beneficial for </a:t>
            </a:r>
            <a:r>
              <a:rPr b="1" lang="en-US" sz="1100">
                <a:latin typeface="Arial"/>
                <a:ea typeface="Arial"/>
                <a:cs typeface="Arial"/>
                <a:sym typeface="Arial"/>
              </a:rPr>
              <a:t>rural populations</a:t>
            </a:r>
            <a:r>
              <a:rPr lang="en-US" sz="1100">
                <a:latin typeface="Arial"/>
                <a:ea typeface="Arial"/>
                <a:cs typeface="Arial"/>
                <a:sym typeface="Arial"/>
              </a:rPr>
              <a:t> where access to specialized behavioral health providers is limited.</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Reduces the stigma of seeking treatment and enhances patient privacy.</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Minimizes disruptions to daily life, as patients can receive care without taking time off work.</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AutoNum type="arabicPeriod"/>
            </a:pPr>
            <a:r>
              <a:rPr b="1" lang="en-US" sz="1100">
                <a:latin typeface="Arial"/>
                <a:ea typeface="Arial"/>
                <a:cs typeface="Arial"/>
                <a:sym typeface="Arial"/>
              </a:rPr>
              <a:t>Resources</a:t>
            </a:r>
            <a:r>
              <a:rPr lang="en-US" sz="1100">
                <a:latin typeface="Arial"/>
                <a:ea typeface="Arial"/>
                <a:cs typeface="Arial"/>
                <a:sym typeface="Arial"/>
              </a:rPr>
              <a:t>:</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The </a:t>
            </a:r>
            <a:r>
              <a:rPr b="1" lang="en-US" sz="1100">
                <a:latin typeface="Arial"/>
                <a:ea typeface="Arial"/>
                <a:cs typeface="Arial"/>
                <a:sym typeface="Arial"/>
              </a:rPr>
              <a:t>Substance Abuse and Mental Health Services Administration (SAMHSA)</a:t>
            </a:r>
            <a:r>
              <a:rPr lang="en-US" sz="1100">
                <a:latin typeface="Arial"/>
                <a:ea typeface="Arial"/>
                <a:cs typeface="Arial"/>
                <a:sym typeface="Arial"/>
              </a:rPr>
              <a:t> offers valuable information on various telehealth modalities for behavioral health.</a:t>
            </a:r>
            <a:endParaRPr sz="1100">
              <a:latin typeface="Arial"/>
              <a:ea typeface="Arial"/>
              <a:cs typeface="Arial"/>
              <a:sym typeface="Arial"/>
            </a:endParaRPr>
          </a:p>
          <a:p>
            <a:pPr indent="0" lvl="0" marL="0" rtl="0" algn="l">
              <a:lnSpc>
                <a:spcPct val="115000"/>
              </a:lnSpc>
              <a:spcBef>
                <a:spcPts val="1200"/>
              </a:spcBef>
              <a:spcAft>
                <a:spcPts val="1200"/>
              </a:spcAft>
              <a:buSzPts val="1400"/>
              <a:buNone/>
            </a:pPr>
            <a:r>
              <a:t/>
            </a:r>
            <a:endParaRPr b="1" sz="1100">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3054d50a15b_0_3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b="1" lang="en-US" sz="1100">
                <a:latin typeface="Arial"/>
                <a:ea typeface="Arial"/>
                <a:cs typeface="Arial"/>
                <a:sym typeface="Arial"/>
              </a:rPr>
              <a:t>Speaker Notes:</a:t>
            </a:r>
            <a:endParaRPr b="1" sz="1100">
              <a:latin typeface="Arial"/>
              <a:ea typeface="Arial"/>
              <a:cs typeface="Arial"/>
              <a:sym typeface="Arial"/>
            </a:endParaRPr>
          </a:p>
          <a:p>
            <a:pPr indent="-298450" lvl="0" marL="457200" rtl="0" algn="l">
              <a:lnSpc>
                <a:spcPct val="115000"/>
              </a:lnSpc>
              <a:spcBef>
                <a:spcPts val="1200"/>
              </a:spcBef>
              <a:spcAft>
                <a:spcPts val="0"/>
              </a:spcAft>
              <a:buClr>
                <a:schemeClr val="dk1"/>
              </a:buClr>
              <a:buSzPts val="1100"/>
              <a:buAutoNum type="arabicPeriod"/>
            </a:pPr>
            <a:r>
              <a:rPr b="1" lang="en-US" sz="1100">
                <a:latin typeface="Arial"/>
                <a:ea typeface="Arial"/>
                <a:cs typeface="Arial"/>
                <a:sym typeface="Arial"/>
              </a:rPr>
              <a:t>Historical Context</a:t>
            </a:r>
            <a:r>
              <a:rPr lang="en-US" sz="1100">
                <a:latin typeface="Arial"/>
                <a:ea typeface="Arial"/>
                <a:cs typeface="Arial"/>
                <a:sym typeface="Arial"/>
              </a:rPr>
              <a:t>:</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Telehealth has significantly evolved over the years. Initially, it focused on basic phone consultations, primarily for follow-up care or consultations for patients who couldn't visit a clinic.</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Today, it encompasses a wide array of services, including video therapy sessions, mobile health applications for self-monitoring, and remote patient monitoring technologies.</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This evolution has enabled more personalized and timely care, bridging the gap between patients and providers.</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AutoNum type="arabicPeriod"/>
            </a:pPr>
            <a:r>
              <a:rPr b="1" lang="en-US" sz="1100">
                <a:latin typeface="Arial"/>
                <a:ea typeface="Arial"/>
                <a:cs typeface="Arial"/>
                <a:sym typeface="Arial"/>
              </a:rPr>
              <a:t>Impact of COVID-19</a:t>
            </a:r>
            <a:r>
              <a:rPr lang="en-US" sz="1100">
                <a:latin typeface="Arial"/>
                <a:ea typeface="Arial"/>
                <a:cs typeface="Arial"/>
                <a:sym typeface="Arial"/>
              </a:rPr>
              <a:t>:</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The COVID-19 pandemic acted as a catalyst for telehealth adoption. With social distancing measures in place, many healthcare providers shifted to telehealth solutions, resulting in a </a:t>
            </a:r>
            <a:r>
              <a:rPr b="1" lang="en-US" sz="1100">
                <a:latin typeface="Arial"/>
                <a:ea typeface="Arial"/>
                <a:cs typeface="Arial"/>
                <a:sym typeface="Arial"/>
              </a:rPr>
              <a:t>154% increase</a:t>
            </a:r>
            <a:r>
              <a:rPr lang="en-US" sz="1100">
                <a:latin typeface="Arial"/>
                <a:ea typeface="Arial"/>
                <a:cs typeface="Arial"/>
                <a:sym typeface="Arial"/>
              </a:rPr>
              <a:t> in mental health service usage (CDC).</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Emergency regulations, such as relaxed licensing requirements and increased reimbursement for telehealth visits, facilitated this transition and broke down previous barriers to access, making it easier for patients to receive care.</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Federally Qualified Health Centers (FQHCs)</a:t>
            </a:r>
            <a:r>
              <a:rPr lang="en-US" sz="1100">
                <a:latin typeface="Arial"/>
                <a:ea typeface="Arial"/>
                <a:cs typeface="Arial"/>
                <a:sym typeface="Arial"/>
              </a:rPr>
              <a:t> have reported a </a:t>
            </a:r>
            <a:r>
              <a:rPr b="1" lang="en-US" sz="1100">
                <a:latin typeface="Arial"/>
                <a:ea typeface="Arial"/>
                <a:cs typeface="Arial"/>
                <a:sym typeface="Arial"/>
              </a:rPr>
              <a:t>60% increase</a:t>
            </a:r>
            <a:r>
              <a:rPr lang="en-US" sz="1100">
                <a:latin typeface="Arial"/>
                <a:ea typeface="Arial"/>
                <a:cs typeface="Arial"/>
                <a:sym typeface="Arial"/>
              </a:rPr>
              <a:t> in patients receiving behavioral health services via telehealth during the pandemic. </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AutoNum type="arabicPeriod"/>
            </a:pPr>
            <a:r>
              <a:rPr b="1" lang="en-US" sz="1100">
                <a:latin typeface="Arial"/>
                <a:ea typeface="Arial"/>
                <a:cs typeface="Arial"/>
                <a:sym typeface="Arial"/>
              </a:rPr>
              <a:t>Effectiveness of Telehealth</a:t>
            </a:r>
            <a:r>
              <a:rPr lang="en-US" sz="1100">
                <a:latin typeface="Arial"/>
                <a:ea typeface="Arial"/>
                <a:cs typeface="Arial"/>
                <a:sym typeface="Arial"/>
              </a:rPr>
              <a:t>:</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Research indicates that telehealth interventions are effective in reducing symptoms of anxiety, depression, and substance use, with many studies showing that outcomes from teletherapy are comparable to those from in-person therapy.</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Additionally, remote services have improved treatment adherence, especially in SUD recovery programs, by providing continuous support and reducing barriers to follow-up care.</a:t>
            </a:r>
            <a:endParaRPr sz="1100">
              <a:latin typeface="Arial"/>
              <a:ea typeface="Arial"/>
              <a:cs typeface="Arial"/>
              <a:sym typeface="Arial"/>
            </a:endParaRPr>
          </a:p>
          <a:p>
            <a:pPr indent="0" lvl="0" marL="0" rtl="0" algn="l">
              <a:lnSpc>
                <a:spcPct val="100000"/>
              </a:lnSpc>
              <a:spcBef>
                <a:spcPts val="1200"/>
              </a:spcBef>
              <a:spcAft>
                <a:spcPts val="0"/>
              </a:spcAft>
              <a:buSzPts val="1400"/>
              <a:buNone/>
            </a:pPr>
            <a:r>
              <a:t/>
            </a:r>
            <a:endParaRPr sz="1000">
              <a:latin typeface="Arial"/>
              <a:ea typeface="Arial"/>
              <a:cs typeface="Arial"/>
              <a:sym typeface="Arial"/>
            </a:endParaRPr>
          </a:p>
        </p:txBody>
      </p:sp>
      <p:sp>
        <p:nvSpPr>
          <p:cNvPr id="672" name="Google Shape;672;g3054d50a15b_0_3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2d4661bf839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0" name="Google Shape;680;g2d4661bf839_0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b="1" lang="en-US" sz="1100">
                <a:latin typeface="Arial"/>
                <a:ea typeface="Arial"/>
                <a:cs typeface="Arial"/>
                <a:sym typeface="Arial"/>
              </a:rPr>
              <a:t>Early Screening and Assessment:</a:t>
            </a:r>
            <a:endParaRPr b="1" sz="1100">
              <a:latin typeface="Arial"/>
              <a:ea typeface="Arial"/>
              <a:cs typeface="Arial"/>
              <a:sym typeface="Arial"/>
            </a:endParaRPr>
          </a:p>
          <a:p>
            <a:pPr indent="-298450" lvl="0" marL="457200" rtl="0" algn="l">
              <a:lnSpc>
                <a:spcPct val="115000"/>
              </a:lnSpc>
              <a:spcBef>
                <a:spcPts val="1200"/>
              </a:spcBef>
              <a:spcAft>
                <a:spcPts val="0"/>
              </a:spcAft>
              <a:buClr>
                <a:schemeClr val="dk1"/>
              </a:buClr>
              <a:buSzPts val="1100"/>
              <a:buChar char="●"/>
            </a:pPr>
            <a:r>
              <a:rPr lang="en-US" sz="1100">
                <a:latin typeface="Arial"/>
                <a:ea typeface="Arial"/>
                <a:cs typeface="Arial"/>
                <a:sym typeface="Arial"/>
              </a:rPr>
              <a:t>Telehealth significantly enhances the ability to conduct </a:t>
            </a:r>
            <a:r>
              <a:rPr b="1" lang="en-US" sz="1100">
                <a:latin typeface="Arial"/>
                <a:ea typeface="Arial"/>
                <a:cs typeface="Arial"/>
                <a:sym typeface="Arial"/>
              </a:rPr>
              <a:t>early screenings</a:t>
            </a:r>
            <a:r>
              <a:rPr lang="en-US" sz="1100">
                <a:latin typeface="Arial"/>
                <a:ea typeface="Arial"/>
                <a:cs typeface="Arial"/>
                <a:sym typeface="Arial"/>
              </a:rPr>
              <a:t> and assessments for mental health and substance use disorders (SUD).</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Through video consultations and online questionnaires, healthcare providers can quickly identify issues and initiate interventions.</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This approach is crucial for </a:t>
            </a:r>
            <a:r>
              <a:rPr b="1" lang="en-US" sz="1100">
                <a:latin typeface="Arial"/>
                <a:ea typeface="Arial"/>
                <a:cs typeface="Arial"/>
                <a:sym typeface="Arial"/>
              </a:rPr>
              <a:t>early detection</a:t>
            </a:r>
            <a:r>
              <a:rPr lang="en-US" sz="1100">
                <a:latin typeface="Arial"/>
                <a:ea typeface="Arial"/>
                <a:cs typeface="Arial"/>
                <a:sym typeface="Arial"/>
              </a:rPr>
              <a:t>, which has been shown to prevent the progression of disorders, leading to better long-term outcomes.</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b="1" lang="en-US" sz="1100">
                <a:latin typeface="Arial"/>
                <a:ea typeface="Arial"/>
                <a:cs typeface="Arial"/>
                <a:sym typeface="Arial"/>
              </a:rPr>
              <a:t>Access to Preventive Counseling:</a:t>
            </a:r>
            <a:endParaRPr b="1" sz="1100">
              <a:latin typeface="Arial"/>
              <a:ea typeface="Arial"/>
              <a:cs typeface="Arial"/>
              <a:sym typeface="Arial"/>
            </a:endParaRPr>
          </a:p>
          <a:p>
            <a:pPr indent="-298450" lvl="0" marL="457200" rtl="0" algn="l">
              <a:lnSpc>
                <a:spcPct val="115000"/>
              </a:lnSpc>
              <a:spcBef>
                <a:spcPts val="1200"/>
              </a:spcBef>
              <a:spcAft>
                <a:spcPts val="0"/>
              </a:spcAft>
              <a:buClr>
                <a:schemeClr val="dk1"/>
              </a:buClr>
              <a:buSzPts val="1100"/>
              <a:buChar char="●"/>
            </a:pPr>
            <a:r>
              <a:rPr lang="en-US" sz="1100">
                <a:latin typeface="Arial"/>
                <a:ea typeface="Arial"/>
                <a:cs typeface="Arial"/>
                <a:sym typeface="Arial"/>
              </a:rPr>
              <a:t>Teletherapy and online counseling services offer consistent support to individuals at risk of behavioral health crises or substance misuse.</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These platforms provide a flexible environment for therapy, making it easier for patients to engage in preventive care.</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According to the </a:t>
            </a:r>
            <a:r>
              <a:rPr b="1" lang="en-US" sz="1100">
                <a:latin typeface="Arial"/>
                <a:ea typeface="Arial"/>
                <a:cs typeface="Arial"/>
                <a:sym typeface="Arial"/>
              </a:rPr>
              <a:t>National Institute on Drug Abuse (NIDA)</a:t>
            </a:r>
            <a:r>
              <a:rPr lang="en-US" sz="1100">
                <a:latin typeface="Arial"/>
                <a:ea typeface="Arial"/>
                <a:cs typeface="Arial"/>
                <a:sym typeface="Arial"/>
              </a:rPr>
              <a:t>, remote counseling has proven effective in lowering substance use relapse rates. This highlights the importance of maintaining continuous therapeutic relationships, even when conducted virtually.</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b="1" lang="en-US" sz="1100">
                <a:latin typeface="Arial"/>
                <a:ea typeface="Arial"/>
                <a:cs typeface="Arial"/>
                <a:sym typeface="Arial"/>
              </a:rPr>
              <a:t>Follow-up and Monitoring:</a:t>
            </a:r>
            <a:endParaRPr b="1" sz="1100">
              <a:latin typeface="Arial"/>
              <a:ea typeface="Arial"/>
              <a:cs typeface="Arial"/>
              <a:sym typeface="Arial"/>
            </a:endParaRPr>
          </a:p>
          <a:p>
            <a:pPr indent="-298450" lvl="0" marL="457200" rtl="0" algn="l">
              <a:lnSpc>
                <a:spcPct val="115000"/>
              </a:lnSpc>
              <a:spcBef>
                <a:spcPts val="1200"/>
              </a:spcBef>
              <a:spcAft>
                <a:spcPts val="0"/>
              </a:spcAft>
              <a:buClr>
                <a:schemeClr val="dk1"/>
              </a:buClr>
              <a:buSzPts val="1100"/>
              <a:buChar char="●"/>
            </a:pPr>
            <a:r>
              <a:rPr lang="en-US" sz="1100">
                <a:latin typeface="Arial"/>
                <a:ea typeface="Arial"/>
                <a:cs typeface="Arial"/>
                <a:sym typeface="Arial"/>
              </a:rPr>
              <a:t>Telehealth tools, including mobile apps and online platforms, facilitate regular follow-ups, allowing providers to monitor patient progress remotely.</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This continuous engagement helps ensure that any early signs of relapse or deterioration in mental health are addressed quickly.</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Studies have indicated that consistent follow-ups through telehealth improve treatment adherence, leading to better health outcomes for patients.</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b="1" lang="en-US" sz="1100">
                <a:latin typeface="Arial"/>
                <a:ea typeface="Arial"/>
                <a:cs typeface="Arial"/>
                <a:sym typeface="Arial"/>
              </a:rPr>
              <a:t>Reducing Barriers to Care:</a:t>
            </a:r>
            <a:endParaRPr b="1" sz="1100">
              <a:latin typeface="Arial"/>
              <a:ea typeface="Arial"/>
              <a:cs typeface="Arial"/>
              <a:sym typeface="Arial"/>
            </a:endParaRPr>
          </a:p>
          <a:p>
            <a:pPr indent="-298450" lvl="0" marL="457200" rtl="0" algn="l">
              <a:lnSpc>
                <a:spcPct val="115000"/>
              </a:lnSpc>
              <a:spcBef>
                <a:spcPts val="1200"/>
              </a:spcBef>
              <a:spcAft>
                <a:spcPts val="0"/>
              </a:spcAft>
              <a:buClr>
                <a:schemeClr val="dk1"/>
              </a:buClr>
              <a:buSzPts val="1100"/>
              <a:buChar char="●"/>
            </a:pPr>
            <a:r>
              <a:rPr lang="en-US" sz="1100">
                <a:latin typeface="Arial"/>
                <a:ea typeface="Arial"/>
                <a:cs typeface="Arial"/>
                <a:sym typeface="Arial"/>
              </a:rPr>
              <a:t>One of the most significant advantages of telehealth is its ability to remove barriers that often prevent individuals from accessing care, such as transportation issues, time constraints, and the stigma associated with seeking help.</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Research has shown a </a:t>
            </a:r>
            <a:r>
              <a:rPr b="1" lang="en-US" sz="1100">
                <a:latin typeface="Arial"/>
                <a:ea typeface="Arial"/>
                <a:cs typeface="Arial"/>
                <a:sym typeface="Arial"/>
              </a:rPr>
              <a:t>40% increase</a:t>
            </a:r>
            <a:r>
              <a:rPr lang="en-US" sz="1100">
                <a:latin typeface="Arial"/>
                <a:ea typeface="Arial"/>
                <a:cs typeface="Arial"/>
                <a:sym typeface="Arial"/>
              </a:rPr>
              <a:t> in the use of behavioral health services through telehealth, particularly in underserved communities. This statistic underscores how telehealth makes preventive care more accessible and helps bridge the gap in healthcare disparities.</a:t>
            </a:r>
            <a:endParaRPr sz="1100">
              <a:latin typeface="Arial"/>
              <a:ea typeface="Arial"/>
              <a:cs typeface="Arial"/>
              <a:sym typeface="Arial"/>
            </a:endParaRPr>
          </a:p>
          <a:p>
            <a:pPr indent="0" lvl="0" marL="0" rtl="0" algn="l">
              <a:lnSpc>
                <a:spcPct val="115000"/>
              </a:lnSpc>
              <a:spcBef>
                <a:spcPts val="1200"/>
              </a:spcBef>
              <a:spcAft>
                <a:spcPts val="1200"/>
              </a:spcAft>
              <a:buSzPts val="14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3054d50a15b_0_3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7" name="Google Shape;687;g3054d50a15b_0_37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b="1" lang="en-US" sz="1100">
                <a:latin typeface="Arial"/>
                <a:ea typeface="Arial"/>
                <a:cs typeface="Arial"/>
                <a:sym typeface="Arial"/>
              </a:rPr>
              <a:t>Introduction:</a:t>
            </a:r>
            <a:r>
              <a:rPr lang="en-US" sz="1100">
                <a:latin typeface="Arial"/>
                <a:ea typeface="Arial"/>
                <a:cs typeface="Arial"/>
                <a:sym typeface="Arial"/>
              </a:rPr>
              <a:t> Today, we’ll discuss new trends and innovations in preventive telehealth for behavioral health and substance use disorders (SUD). These advancements are transforming mental health care and improving access for patients.</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b="1" lang="en-US" sz="1100">
                <a:latin typeface="Arial"/>
                <a:ea typeface="Arial"/>
                <a:cs typeface="Arial"/>
                <a:sym typeface="Arial"/>
              </a:rPr>
              <a:t>Integrated Care Models:</a:t>
            </a:r>
            <a:r>
              <a:rPr lang="en-US" sz="1100">
                <a:latin typeface="Arial"/>
                <a:ea typeface="Arial"/>
                <a:cs typeface="Arial"/>
                <a:sym typeface="Arial"/>
              </a:rPr>
              <a:t> Integrated care combines mental health and primary care services, addressing both physical and behavioral health needs. This holistic approach enhances communication among providers and improves treatment outcomes.</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b="1" lang="en-US" sz="1100">
                <a:latin typeface="Arial"/>
                <a:ea typeface="Arial"/>
                <a:cs typeface="Arial"/>
                <a:sym typeface="Arial"/>
              </a:rPr>
              <a:t>Mobile Health Applications:</a:t>
            </a:r>
            <a:r>
              <a:rPr lang="en-US" sz="1100">
                <a:latin typeface="Arial"/>
                <a:ea typeface="Arial"/>
                <a:cs typeface="Arial"/>
                <a:sym typeface="Arial"/>
              </a:rPr>
              <a:t> Mobile apps offer on-demand access to therapy, self-monitoring tools, and community support, breaking down barriers to care and reducing stigma.</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b="1" lang="en-US" sz="1100">
                <a:latin typeface="Arial"/>
                <a:ea typeface="Arial"/>
                <a:cs typeface="Arial"/>
                <a:sym typeface="Arial"/>
              </a:rPr>
              <a:t>Teletherapy and Virtual Support Groups:</a:t>
            </a:r>
            <a:r>
              <a:rPr lang="en-US" sz="1100">
                <a:latin typeface="Arial"/>
                <a:ea typeface="Arial"/>
                <a:cs typeface="Arial"/>
                <a:sym typeface="Arial"/>
              </a:rPr>
              <a:t> Teletherapy and online support groups provide convenient access to mental health services, especially for those in remote areas, promoting community and ongoing engagement.</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b="1" lang="en-US" sz="1100">
                <a:latin typeface="Arial"/>
                <a:ea typeface="Arial"/>
                <a:cs typeface="Arial"/>
                <a:sym typeface="Arial"/>
              </a:rPr>
              <a:t>Data-Driven Insights:</a:t>
            </a:r>
            <a:r>
              <a:rPr lang="en-US" sz="1100">
                <a:latin typeface="Arial"/>
                <a:ea typeface="Arial"/>
                <a:cs typeface="Arial"/>
                <a:sym typeface="Arial"/>
              </a:rPr>
              <a:t> Analytics help evaluate treatment effectiveness by tracking patient engagement and outcomes, allowing for continuous improvement of care strategies.</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b="1" lang="en-US" sz="1100">
                <a:latin typeface="Arial"/>
                <a:ea typeface="Arial"/>
                <a:cs typeface="Arial"/>
                <a:sym typeface="Arial"/>
              </a:rPr>
              <a:t>Preventive Screening Tools:</a:t>
            </a:r>
            <a:r>
              <a:rPr lang="en-US" sz="1100">
                <a:latin typeface="Arial"/>
                <a:ea typeface="Arial"/>
                <a:cs typeface="Arial"/>
                <a:sym typeface="Arial"/>
              </a:rPr>
              <a:t> Online screening tools identify at-risk individuals early, enabling timely interventions and proactive management of behavioral health issues.</a:t>
            </a:r>
            <a:endParaRPr sz="1100">
              <a:latin typeface="Arial"/>
              <a:ea typeface="Arial"/>
              <a:cs typeface="Arial"/>
              <a:sym typeface="Arial"/>
            </a:endParaRPr>
          </a:p>
          <a:p>
            <a:pPr indent="0" lvl="0" marL="0" rtl="0" algn="l">
              <a:lnSpc>
                <a:spcPct val="115000"/>
              </a:lnSpc>
              <a:spcBef>
                <a:spcPts val="1200"/>
              </a:spcBef>
              <a:spcAft>
                <a:spcPts val="120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2ce9e8e8d6e_1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1200"/>
              </a:spcAft>
              <a:buClr>
                <a:schemeClr val="dk1"/>
              </a:buClr>
              <a:buSzPts val="1100"/>
              <a:buFont typeface="Arial"/>
              <a:buNone/>
            </a:pPr>
            <a:r>
              <a:t/>
            </a:r>
            <a:endParaRPr/>
          </a:p>
        </p:txBody>
      </p:sp>
      <p:sp>
        <p:nvSpPr>
          <p:cNvPr id="695" name="Google Shape;695;g2ce9e8e8d6e_1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2fc3a6da70d_0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1200"/>
              </a:spcAft>
              <a:buClr>
                <a:schemeClr val="dk1"/>
              </a:buClr>
              <a:buSzPts val="1100"/>
              <a:buFont typeface="Arial"/>
              <a:buNone/>
            </a:pPr>
            <a:r>
              <a:rPr lang="en-US"/>
              <a:t>Jen is the co-founder, co-owner, and Principal Consultant of CURIS Consulting, with over 30 years of healthcare experience. A Registered Nurse by training, she has extensive expertise in clinical operations, leadership, and consulting, including roles such as Executive Administrator for a Rural Health Clinic. For the past 15 years, Jen has worked with various healthcare organizations to enhance clinical integration, develop patient-centered care models, and improve quality and population health management.</a:t>
            </a:r>
            <a:endParaRPr/>
          </a:p>
        </p:txBody>
      </p:sp>
      <p:sp>
        <p:nvSpPr>
          <p:cNvPr id="705" name="Google Shape;705;g2fc3a6da70d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2fc3a6da70d_0_48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2" name="Google Shape;712;g2fc3a6da70d_0_4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2fc3a6da70d_0_48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8" name="Google Shape;718;g2fc3a6da70d_0_4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2cc858929ae_1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2" name="Google Shape;522;g2cc858929ae_1_2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2fc3a6da70d_0_49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5" name="Google Shape;725;g2fc3a6da70d_0_4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2fc3a6da70d_0_50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2" name="Google Shape;732;g2fc3a6da70d_0_5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2fc3a6da70d_0_50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0" name="Google Shape;740;g2fc3a6da70d_0_5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2fc3a6da70d_0_5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8" name="Google Shape;748;g2fc3a6da70d_0_5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2fc3a6da70d_0_5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6" name="Google Shape;756;g2fc3a6da70d_0_5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g2fc3a6da70d_0_5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2" name="Google Shape;762;g2fc3a6da70d_0_5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2fc3a6da70d_0_53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8" name="Google Shape;768;g2fc3a6da70d_0_5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2fc3a6da70d_0_53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5" name="Google Shape;775;g2fc3a6da70d_0_5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2fc3a6da70d_0_54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2" name="Google Shape;782;g2fc3a6da70d_0_5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g2fc3a6da70d_0_55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9" name="Google Shape;789;g2fc3a6da70d_0_5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0" name="Google Shape;530;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531" name="Google Shape;531;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2fc3a6da70d_0_55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6" name="Google Shape;796;g2fc3a6da70d_0_5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2fc3a6da70d_0_56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3" name="Google Shape;803;g2fc3a6da70d_0_5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2fc3a6da70d_0_56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0" name="Google Shape;810;g2fc3a6da70d_0_5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2fc3a6da70d_0_70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1200"/>
              </a:spcAft>
              <a:buClr>
                <a:schemeClr val="dk1"/>
              </a:buClr>
              <a:buSzPts val="1100"/>
              <a:buFont typeface="Arial"/>
              <a:buNone/>
            </a:pPr>
            <a:r>
              <a:rPr lang="en-US"/>
              <a:t>Jess Calohan, DNP, PMHNP-BC, is the owner of Clinic Works Consulting, LLC, a telepsychiatry company focused on improving psychiatric access to care in rural and underserved communities. A retired combat veteran with 20 years of service in the U.S. Army, he has shaped military mental health policy and treatment for PTSD, earning numerous awards including the Bronze Star. Dr. Calohan is also an accomplished educator, having held faculty positions at various universities, and was inducted as a Fellow into the American Academy of Nursing in 2021.</a:t>
            </a:r>
            <a:endParaRPr/>
          </a:p>
        </p:txBody>
      </p:sp>
      <p:sp>
        <p:nvSpPr>
          <p:cNvPr id="816" name="Google Shape;816;g2fc3a6da70d_0_7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g2fc3a6da70d_0_1482:notes"/>
          <p:cNvSpPr txBox="1"/>
          <p:nvPr>
            <p:ph idx="1" type="body"/>
          </p:nvPr>
        </p:nvSpPr>
        <p:spPr>
          <a:xfrm>
            <a:off x="685800" y="4400551"/>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3" name="Google Shape;823;g2fc3a6da70d_0_1482: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g2fc3a6da70d_0_1487:notes"/>
          <p:cNvSpPr txBox="1"/>
          <p:nvPr>
            <p:ph idx="1" type="body"/>
          </p:nvPr>
        </p:nvSpPr>
        <p:spPr>
          <a:xfrm>
            <a:off x="685800" y="4400551"/>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9" name="Google Shape;829;g2fc3a6da70d_0_1487: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2fc3a6da70d_0_1505: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7" name="Google Shape;847;g2fc3a6da70d_0_1505:notes"/>
          <p:cNvSpPr txBox="1"/>
          <p:nvPr>
            <p:ph idx="1" type="body"/>
          </p:nvPr>
        </p:nvSpPr>
        <p:spPr>
          <a:xfrm>
            <a:off x="685800" y="4400551"/>
            <a:ext cx="5486400" cy="3600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8" name="Google Shape;848;g2fc3a6da70d_0_1505:notes"/>
          <p:cNvSpPr txBox="1"/>
          <p:nvPr>
            <p:ph idx="12" type="sldNum"/>
          </p:nvPr>
        </p:nvSpPr>
        <p:spPr>
          <a:xfrm>
            <a:off x="3884414" y="8684684"/>
            <a:ext cx="2971800" cy="4593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2fc3a6da70d_0_1530:notes"/>
          <p:cNvSpPr txBox="1"/>
          <p:nvPr>
            <p:ph idx="1" type="body"/>
          </p:nvPr>
        </p:nvSpPr>
        <p:spPr>
          <a:xfrm>
            <a:off x="685800" y="4400551"/>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3" name="Google Shape;873;g2fc3a6da70d_0_1530: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g2fc3a6da70d_0_1559:notes"/>
          <p:cNvSpPr txBox="1"/>
          <p:nvPr>
            <p:ph idx="1" type="body"/>
          </p:nvPr>
        </p:nvSpPr>
        <p:spPr>
          <a:xfrm>
            <a:off x="685800" y="4400551"/>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3" name="Google Shape;903;g2fc3a6da70d_0_1559: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g2fc3a6da70d_0_1571:notes"/>
          <p:cNvSpPr txBox="1"/>
          <p:nvPr>
            <p:ph idx="1" type="body"/>
          </p:nvPr>
        </p:nvSpPr>
        <p:spPr>
          <a:xfrm>
            <a:off x="685800" y="4400551"/>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6" name="Google Shape;916;g2fc3a6da70d_0_1571: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4" name="Google Shape;564;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chemeClr val="dk1"/>
              </a:buClr>
              <a:buSzPts val="1400"/>
              <a:buFont typeface="Calibri"/>
              <a:buNone/>
            </a:pPr>
            <a:r>
              <a:rPr lang="en-US"/>
              <a:t>At end of zoom you will have a link will pop up that leads to the evaluation, once the evaluation is complete, you will have access to the knowledge quiz</a:t>
            </a:r>
            <a:endParaRPr>
              <a:highlight>
                <a:srgbClr val="FFFF00"/>
              </a:highlight>
            </a:endParaRPr>
          </a:p>
        </p:txBody>
      </p:sp>
      <p:sp>
        <p:nvSpPr>
          <p:cNvPr id="565" name="Google Shape;565;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g2fc3a6da70d_0_1592:notes"/>
          <p:cNvSpPr txBox="1"/>
          <p:nvPr>
            <p:ph idx="1" type="body"/>
          </p:nvPr>
        </p:nvSpPr>
        <p:spPr>
          <a:xfrm>
            <a:off x="685800" y="4400551"/>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8" name="Google Shape;938;g2fc3a6da70d_0_1592: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g2fc3a6da70d_0_17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4" name="Google Shape;944;g2fc3a6da70d_0_17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945" name="Google Shape;945;g2fc3a6da70d_0_178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US"/>
              <a:t>Show participants photo of Eval</a:t>
            </a:r>
            <a:endParaRPr/>
          </a:p>
        </p:txBody>
      </p:sp>
      <p:sp>
        <p:nvSpPr>
          <p:cNvPr id="952" name="Google Shape;952;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2" name="Google Shape;962;p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US"/>
              <a:t>Links to our and other NTTAPS T/TA Resources</a:t>
            </a:r>
            <a:endParaRPr/>
          </a:p>
        </p:txBody>
      </p:sp>
      <p:sp>
        <p:nvSpPr>
          <p:cNvPr id="963" name="Google Shape;963;p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6" name="Google Shape;976;p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977" name="Google Shape;977;p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5" name="Google Shape;985;p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986" name="Google Shape;986;p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4" name="Google Shape;574;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US"/>
              <a:t>This slide speaks about NTTAP’s role to support Health Center Excellence</a:t>
            </a:r>
            <a:endParaRPr/>
          </a:p>
        </p:txBody>
      </p:sp>
      <p:sp>
        <p:nvSpPr>
          <p:cNvPr id="575" name="Google Shape;575;p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7296"/>
              </a:buClr>
              <a:buSzPts val="2600"/>
              <a:buFont typeface="Calibri"/>
              <a:buNone/>
            </a:pPr>
            <a:r>
              <a:rPr lang="en-US" sz="1200">
                <a:solidFill>
                  <a:srgbClr val="007296"/>
                </a:solidFill>
              </a:rPr>
              <a:t>NNCC provides TTA with special attention to Health Centers located in or immediately accessible to public housing and highlight nurse-led interventions that are improving health equity for all populations</a:t>
            </a:r>
            <a:endParaRPr sz="1200">
              <a:solidFill>
                <a:srgbClr val="007296"/>
              </a:solidFill>
            </a:endParaRPr>
          </a:p>
          <a:p>
            <a:pPr indent="-304800" lvl="0" marL="457200" rtl="0" algn="l">
              <a:lnSpc>
                <a:spcPct val="100000"/>
              </a:lnSpc>
              <a:spcBef>
                <a:spcPts val="0"/>
              </a:spcBef>
              <a:spcAft>
                <a:spcPts val="0"/>
              </a:spcAft>
              <a:buClr>
                <a:srgbClr val="007296"/>
              </a:buClr>
              <a:buSzPts val="1200"/>
              <a:buChar char="●"/>
            </a:pPr>
            <a:r>
              <a:rPr lang="en-US" sz="1200">
                <a:solidFill>
                  <a:srgbClr val="007296"/>
                </a:solidFill>
              </a:rPr>
              <a:t>108 Health Centers funded under section 330(I) to deliver healthcare services to residents in public housing. </a:t>
            </a:r>
            <a:endParaRPr sz="1200">
              <a:solidFill>
                <a:srgbClr val="007296"/>
              </a:solidFill>
            </a:endParaRPr>
          </a:p>
          <a:p>
            <a:pPr indent="-304800" lvl="0" marL="457200" rtl="0" algn="l">
              <a:lnSpc>
                <a:spcPct val="100000"/>
              </a:lnSpc>
              <a:spcBef>
                <a:spcPts val="0"/>
              </a:spcBef>
              <a:spcAft>
                <a:spcPts val="0"/>
              </a:spcAft>
              <a:buClr>
                <a:srgbClr val="007296"/>
              </a:buClr>
              <a:buSzPts val="1200"/>
              <a:buChar char="●"/>
            </a:pPr>
            <a:r>
              <a:rPr lang="en-US" sz="1200">
                <a:solidFill>
                  <a:srgbClr val="007296"/>
                </a:solidFill>
              </a:rPr>
              <a:t>The National Center for Health in Public Housing actively aids health centers located in or readily accessible to public housing</a:t>
            </a:r>
            <a:endParaRPr sz="1200">
              <a:solidFill>
                <a:srgbClr val="007296"/>
              </a:solidFill>
            </a:endParaRPr>
          </a:p>
          <a:p>
            <a:pPr indent="-304800" lvl="0" marL="457200" rtl="0" algn="l">
              <a:lnSpc>
                <a:spcPct val="100000"/>
              </a:lnSpc>
              <a:spcBef>
                <a:spcPts val="0"/>
              </a:spcBef>
              <a:spcAft>
                <a:spcPts val="0"/>
              </a:spcAft>
              <a:buClr>
                <a:srgbClr val="007296"/>
              </a:buClr>
              <a:buSzPts val="1200"/>
              <a:buChar char="●"/>
            </a:pPr>
            <a:r>
              <a:rPr lang="en-US" sz="1200">
                <a:solidFill>
                  <a:srgbClr val="007296"/>
                </a:solidFill>
              </a:rPr>
              <a:t>Public housing residents exhibit a higher prevalence of chronic illnesses like asthma, diabetes, hypertension, and obesity compared to their low-income counterparts outside of public housing.</a:t>
            </a:r>
            <a:endParaRPr/>
          </a:p>
        </p:txBody>
      </p:sp>
      <p:sp>
        <p:nvSpPr>
          <p:cNvPr id="582" name="Google Shape;582;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2fc6986d835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2" name="Google Shape;602;g2fc6986d835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2fc3a6da70d_0_22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8" name="Google Shape;618;g2fc3a6da70d_0_22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Introduce Team</a:t>
            </a:r>
            <a:endParaRPr/>
          </a:p>
        </p:txBody>
      </p:sp>
      <p:sp>
        <p:nvSpPr>
          <p:cNvPr id="619" name="Google Shape;619;g2fc3a6da70d_0_22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2cc858929ae_1_3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6" name="Google Shape;636;g2cc858929ae_1_3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Calibri"/>
              <a:buNone/>
            </a:pPr>
            <a:r>
              <a:rPr lang="en-US"/>
              <a:t>This </a:t>
            </a:r>
            <a:r>
              <a:rPr lang="en-US"/>
              <a:t>page</a:t>
            </a:r>
            <a:r>
              <a:rPr lang="en-US"/>
              <a:t> highlights more about NNCC and the multitude of ways we work to advance nurse-led care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png"/><Relationship Id="rId3" Type="http://schemas.openxmlformats.org/officeDocument/2006/relationships/image" Target="../media/image20.png"/><Relationship Id="rId4" Type="http://schemas.openxmlformats.org/officeDocument/2006/relationships/image" Target="../media/image23.png"/><Relationship Id="rId5" Type="http://schemas.openxmlformats.org/officeDocument/2006/relationships/image" Target="../media/image1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4.png"/><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g2cc858929ae_1_197"/>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6900"/>
              <a:buFont typeface="Lato Black"/>
              <a:buNone/>
              <a:defRPr sz="6900">
                <a:latin typeface="Lato Black"/>
                <a:ea typeface="Lato Black"/>
                <a:cs typeface="Lato Black"/>
                <a:sym typeface="Lato Black"/>
              </a:defRPr>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17" name="Google Shape;17;g2cc858929ae_1_197"/>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3700"/>
              <a:buFont typeface="Lato"/>
              <a:buNone/>
              <a:defRPr b="1" sz="3700">
                <a:latin typeface="Lato"/>
                <a:ea typeface="Lato"/>
                <a:cs typeface="Lato"/>
                <a:sym typeface="Lato"/>
              </a:defRPr>
            </a:lvl1pPr>
            <a:lvl2pPr lvl="1" algn="ctr">
              <a:lnSpc>
                <a:spcPct val="100000"/>
              </a:lnSpc>
              <a:spcBef>
                <a:spcPts val="0"/>
              </a:spcBef>
              <a:spcAft>
                <a:spcPts val="0"/>
              </a:spcAft>
              <a:buSzPts val="3700"/>
              <a:buFont typeface="Lato"/>
              <a:buNone/>
              <a:defRPr b="1" sz="3700">
                <a:latin typeface="Lato"/>
                <a:ea typeface="Lato"/>
                <a:cs typeface="Lato"/>
                <a:sym typeface="Lato"/>
              </a:defRPr>
            </a:lvl2pPr>
            <a:lvl3pPr lvl="2" algn="ctr">
              <a:lnSpc>
                <a:spcPct val="100000"/>
              </a:lnSpc>
              <a:spcBef>
                <a:spcPts val="0"/>
              </a:spcBef>
              <a:spcAft>
                <a:spcPts val="0"/>
              </a:spcAft>
              <a:buSzPts val="3700"/>
              <a:buFont typeface="Lato"/>
              <a:buNone/>
              <a:defRPr b="1" sz="3700">
                <a:latin typeface="Lato"/>
                <a:ea typeface="Lato"/>
                <a:cs typeface="Lato"/>
                <a:sym typeface="Lato"/>
              </a:defRPr>
            </a:lvl3pPr>
            <a:lvl4pPr lvl="3" algn="ctr">
              <a:lnSpc>
                <a:spcPct val="100000"/>
              </a:lnSpc>
              <a:spcBef>
                <a:spcPts val="0"/>
              </a:spcBef>
              <a:spcAft>
                <a:spcPts val="0"/>
              </a:spcAft>
              <a:buSzPts val="3700"/>
              <a:buFont typeface="Lato"/>
              <a:buNone/>
              <a:defRPr b="1" sz="3700">
                <a:latin typeface="Lato"/>
                <a:ea typeface="Lato"/>
                <a:cs typeface="Lato"/>
                <a:sym typeface="Lato"/>
              </a:defRPr>
            </a:lvl4pPr>
            <a:lvl5pPr lvl="4" algn="ctr">
              <a:lnSpc>
                <a:spcPct val="100000"/>
              </a:lnSpc>
              <a:spcBef>
                <a:spcPts val="0"/>
              </a:spcBef>
              <a:spcAft>
                <a:spcPts val="0"/>
              </a:spcAft>
              <a:buSzPts val="3700"/>
              <a:buFont typeface="Lato"/>
              <a:buNone/>
              <a:defRPr b="1" sz="3700">
                <a:latin typeface="Lato"/>
                <a:ea typeface="Lato"/>
                <a:cs typeface="Lato"/>
                <a:sym typeface="Lato"/>
              </a:defRPr>
            </a:lvl5pPr>
            <a:lvl6pPr lvl="5" algn="ctr">
              <a:lnSpc>
                <a:spcPct val="100000"/>
              </a:lnSpc>
              <a:spcBef>
                <a:spcPts val="0"/>
              </a:spcBef>
              <a:spcAft>
                <a:spcPts val="0"/>
              </a:spcAft>
              <a:buSzPts val="3700"/>
              <a:buFont typeface="Lato"/>
              <a:buNone/>
              <a:defRPr b="1" sz="3700">
                <a:latin typeface="Lato"/>
                <a:ea typeface="Lato"/>
                <a:cs typeface="Lato"/>
                <a:sym typeface="Lato"/>
              </a:defRPr>
            </a:lvl6pPr>
            <a:lvl7pPr lvl="6" algn="ctr">
              <a:lnSpc>
                <a:spcPct val="100000"/>
              </a:lnSpc>
              <a:spcBef>
                <a:spcPts val="0"/>
              </a:spcBef>
              <a:spcAft>
                <a:spcPts val="0"/>
              </a:spcAft>
              <a:buSzPts val="3700"/>
              <a:buFont typeface="Lato"/>
              <a:buNone/>
              <a:defRPr b="1" sz="3700">
                <a:latin typeface="Lato"/>
                <a:ea typeface="Lato"/>
                <a:cs typeface="Lato"/>
                <a:sym typeface="Lato"/>
              </a:defRPr>
            </a:lvl7pPr>
            <a:lvl8pPr lvl="7" algn="ctr">
              <a:lnSpc>
                <a:spcPct val="100000"/>
              </a:lnSpc>
              <a:spcBef>
                <a:spcPts val="0"/>
              </a:spcBef>
              <a:spcAft>
                <a:spcPts val="0"/>
              </a:spcAft>
              <a:buSzPts val="3700"/>
              <a:buFont typeface="Lato"/>
              <a:buNone/>
              <a:defRPr b="1" sz="3700">
                <a:latin typeface="Lato"/>
                <a:ea typeface="Lato"/>
                <a:cs typeface="Lato"/>
                <a:sym typeface="Lato"/>
              </a:defRPr>
            </a:lvl8pPr>
            <a:lvl9pPr lvl="8" algn="ctr">
              <a:lnSpc>
                <a:spcPct val="100000"/>
              </a:lnSpc>
              <a:spcBef>
                <a:spcPts val="0"/>
              </a:spcBef>
              <a:spcAft>
                <a:spcPts val="0"/>
              </a:spcAft>
              <a:buSzPts val="3700"/>
              <a:buFont typeface="Lato"/>
              <a:buNone/>
              <a:defRPr b="1" sz="3700">
                <a:latin typeface="Lato"/>
                <a:ea typeface="Lato"/>
                <a:cs typeface="Lato"/>
                <a:sym typeface="Lato"/>
              </a:defRPr>
            </a:lvl9pPr>
          </a:lstStyle>
          <a:p/>
        </p:txBody>
      </p:sp>
      <p:sp>
        <p:nvSpPr>
          <p:cNvPr id="18" name="Google Shape;18;g2cc858929ae_1_197"/>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7" name="Shape 67"/>
        <p:cNvGrpSpPr/>
        <p:nvPr/>
      </p:nvGrpSpPr>
      <p:grpSpPr>
        <a:xfrm>
          <a:off x="0" y="0"/>
          <a:ext cx="0" cy="0"/>
          <a:chOff x="0" y="0"/>
          <a:chExt cx="0" cy="0"/>
        </a:xfrm>
      </p:grpSpPr>
      <p:sp>
        <p:nvSpPr>
          <p:cNvPr id="68" name="Google Shape;68;p4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69" name="Google Shape;69;p46"/>
          <p:cNvSpPr txBox="1"/>
          <p:nvPr>
            <p:ph idx="1" type="body"/>
          </p:nvPr>
        </p:nvSpPr>
        <p:spPr>
          <a:xfrm rot="5400000">
            <a:off x="3832949" y="-1623150"/>
            <a:ext cx="4526100" cy="10972800"/>
          </a:xfrm>
          <a:prstGeom prst="rect">
            <a:avLst/>
          </a:prstGeom>
          <a:noFill/>
          <a:ln>
            <a:noFill/>
          </a:ln>
        </p:spPr>
        <p:txBody>
          <a:bodyPr anchorCtr="0" anchor="t" bIns="45700" lIns="91425" spcFirstLastPara="1" rIns="91425" wrap="square" tIns="45700">
            <a:no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0" name="Google Shape;70;p46"/>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1" name="Google Shape;71;p46"/>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2" name="Google Shape;72;p46"/>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3" name="Shape 73"/>
        <p:cNvGrpSpPr/>
        <p:nvPr/>
      </p:nvGrpSpPr>
      <p:grpSpPr>
        <a:xfrm>
          <a:off x="0" y="0"/>
          <a:ext cx="0" cy="0"/>
          <a:chOff x="0" y="0"/>
          <a:chExt cx="0" cy="0"/>
        </a:xfrm>
      </p:grpSpPr>
      <p:sp>
        <p:nvSpPr>
          <p:cNvPr id="74" name="Google Shape;74;p47"/>
          <p:cNvSpPr txBox="1"/>
          <p:nvPr>
            <p:ph type="title"/>
          </p:nvPr>
        </p:nvSpPr>
        <p:spPr>
          <a:xfrm rot="5400000">
            <a:off x="7285049" y="1828788"/>
            <a:ext cx="5851500" cy="27432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75" name="Google Shape;75;p47"/>
          <p:cNvSpPr txBox="1"/>
          <p:nvPr>
            <p:ph idx="1" type="body"/>
          </p:nvPr>
        </p:nvSpPr>
        <p:spPr>
          <a:xfrm rot="5400000">
            <a:off x="1697001" y="-812861"/>
            <a:ext cx="5851500" cy="8026500"/>
          </a:xfrm>
          <a:prstGeom prst="rect">
            <a:avLst/>
          </a:prstGeom>
          <a:noFill/>
          <a:ln>
            <a:noFill/>
          </a:ln>
        </p:spPr>
        <p:txBody>
          <a:bodyPr anchorCtr="0" anchor="t" bIns="45700" lIns="91425" spcFirstLastPara="1" rIns="91425" wrap="square" tIns="45700">
            <a:no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6" name="Google Shape;76;p47"/>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7" name="Google Shape;77;p47"/>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8" name="Google Shape;78;p47"/>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et The Presenter">
  <p:cSld name="Meet The Presenter">
    <p:bg>
      <p:bgPr>
        <a:solidFill>
          <a:srgbClr val="F2ECE9"/>
        </a:solidFill>
      </p:bgPr>
    </p:bg>
    <p:spTree>
      <p:nvGrpSpPr>
        <p:cNvPr id="79" name="Shape 79"/>
        <p:cNvGrpSpPr/>
        <p:nvPr/>
      </p:nvGrpSpPr>
      <p:grpSpPr>
        <a:xfrm>
          <a:off x="0" y="0"/>
          <a:ext cx="0" cy="0"/>
          <a:chOff x="0" y="0"/>
          <a:chExt cx="0" cy="0"/>
        </a:xfrm>
      </p:grpSpPr>
      <p:sp>
        <p:nvSpPr>
          <p:cNvPr id="80" name="Google Shape;80;p48"/>
          <p:cNvSpPr/>
          <p:nvPr>
            <p:ph idx="2" type="pic"/>
          </p:nvPr>
        </p:nvSpPr>
        <p:spPr>
          <a:xfrm>
            <a:off x="1482905" y="0"/>
            <a:ext cx="4635300" cy="6858000"/>
          </a:xfrm>
          <a:prstGeom prst="rect">
            <a:avLst/>
          </a:prstGeom>
          <a:noFill/>
          <a:ln>
            <a:noFill/>
          </a:ln>
        </p:spPr>
      </p:sp>
      <p:sp>
        <p:nvSpPr>
          <p:cNvPr id="81" name="Google Shape;81;p48"/>
          <p:cNvSpPr txBox="1"/>
          <p:nvPr>
            <p:ph idx="10" type="dt"/>
          </p:nvPr>
        </p:nvSpPr>
        <p:spPr>
          <a:xfrm>
            <a:off x="1571847" y="6356351"/>
            <a:ext cx="2743200" cy="3651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solidFill>
                  <a:srgbClr val="F2ECE9"/>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2" name="Google Shape;82;p48"/>
          <p:cNvSpPr txBox="1"/>
          <p:nvPr>
            <p:ph idx="11" type="ftr"/>
          </p:nvPr>
        </p:nvSpPr>
        <p:spPr>
          <a:xfrm>
            <a:off x="6519229" y="6356351"/>
            <a:ext cx="3152700" cy="3651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solidFill>
                  <a:srgbClr val="9B3D2A"/>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3" name="Google Shape;83;p48"/>
          <p:cNvSpPr txBox="1"/>
          <p:nvPr>
            <p:ph idx="12" type="sldNum"/>
          </p:nvPr>
        </p:nvSpPr>
        <p:spPr>
          <a:xfrm>
            <a:off x="10510344" y="6356351"/>
            <a:ext cx="843600" cy="3651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9B3D2A"/>
                </a:solidFill>
                <a:latin typeface="Open Sans Light"/>
                <a:ea typeface="Open Sans Light"/>
                <a:cs typeface="Open Sans Light"/>
                <a:sym typeface="Open Sans Light"/>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9B3D2A"/>
                </a:solidFill>
                <a:latin typeface="Open Sans Light"/>
                <a:ea typeface="Open Sans Light"/>
                <a:cs typeface="Open Sans Light"/>
                <a:sym typeface="Open Sans Light"/>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9B3D2A"/>
                </a:solidFill>
                <a:latin typeface="Open Sans Light"/>
                <a:ea typeface="Open Sans Light"/>
                <a:cs typeface="Open Sans Light"/>
                <a:sym typeface="Open Sans Light"/>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9B3D2A"/>
                </a:solidFill>
                <a:latin typeface="Open Sans Light"/>
                <a:ea typeface="Open Sans Light"/>
                <a:cs typeface="Open Sans Light"/>
                <a:sym typeface="Open Sans Light"/>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9B3D2A"/>
                </a:solidFill>
                <a:latin typeface="Open Sans Light"/>
                <a:ea typeface="Open Sans Light"/>
                <a:cs typeface="Open Sans Light"/>
                <a:sym typeface="Open Sans Light"/>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9B3D2A"/>
                </a:solidFill>
                <a:latin typeface="Open Sans Light"/>
                <a:ea typeface="Open Sans Light"/>
                <a:cs typeface="Open Sans Light"/>
                <a:sym typeface="Open Sans Light"/>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9B3D2A"/>
                </a:solidFill>
                <a:latin typeface="Open Sans Light"/>
                <a:ea typeface="Open Sans Light"/>
                <a:cs typeface="Open Sans Light"/>
                <a:sym typeface="Open Sans Light"/>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9B3D2A"/>
                </a:solidFill>
                <a:latin typeface="Open Sans Light"/>
                <a:ea typeface="Open Sans Light"/>
                <a:cs typeface="Open Sans Light"/>
                <a:sym typeface="Open Sans Light"/>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9B3D2A"/>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US"/>
              <a:t>‹#›</a:t>
            </a:fld>
            <a:endParaRPr/>
          </a:p>
        </p:txBody>
      </p:sp>
      <p:sp>
        <p:nvSpPr>
          <p:cNvPr id="84" name="Google Shape;84;p48"/>
          <p:cNvSpPr txBox="1"/>
          <p:nvPr>
            <p:ph idx="1" type="body"/>
          </p:nvPr>
        </p:nvSpPr>
        <p:spPr>
          <a:xfrm>
            <a:off x="6750189" y="2396359"/>
            <a:ext cx="3267300" cy="326700"/>
          </a:xfrm>
          <a:prstGeom prst="rect">
            <a:avLst/>
          </a:prstGeom>
          <a:noFill/>
          <a:ln>
            <a:noFill/>
          </a:ln>
        </p:spPr>
        <p:txBody>
          <a:bodyPr anchorCtr="0" anchor="ctr" bIns="34275" lIns="68575" spcFirstLastPara="1" rIns="68575" wrap="square" tIns="34275">
            <a:noAutofit/>
          </a:bodyPr>
          <a:lstStyle>
            <a:lvl1pPr indent="-228600" lvl="0" marL="457200" marR="0" algn="l">
              <a:lnSpc>
                <a:spcPct val="80000"/>
              </a:lnSpc>
              <a:spcBef>
                <a:spcPts val="0"/>
              </a:spcBef>
              <a:spcAft>
                <a:spcPts val="0"/>
              </a:spcAft>
              <a:buClr>
                <a:schemeClr val="accent1"/>
              </a:buClr>
              <a:buSzPts val="1200"/>
              <a:buFont typeface="Arial"/>
              <a:buNone/>
              <a:defRPr b="1" i="0" sz="1200" u="none" cap="none" strike="noStrike">
                <a:solidFill>
                  <a:schemeClr val="accent1"/>
                </a:solidFill>
                <a:latin typeface="Arial"/>
                <a:ea typeface="Arial"/>
                <a:cs typeface="Arial"/>
                <a:sym typeface="Arial"/>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Open Sans Light"/>
                <a:ea typeface="Open Sans Light"/>
                <a:cs typeface="Open Sans Light"/>
                <a:sym typeface="Open Sans Light"/>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Open Sans Light"/>
                <a:ea typeface="Open Sans Light"/>
                <a:cs typeface="Open Sans Light"/>
                <a:sym typeface="Open Sans Light"/>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9pPr>
          </a:lstStyle>
          <a:p/>
        </p:txBody>
      </p:sp>
      <p:sp>
        <p:nvSpPr>
          <p:cNvPr id="85" name="Google Shape;85;p48"/>
          <p:cNvSpPr txBox="1"/>
          <p:nvPr>
            <p:ph idx="3" type="body"/>
          </p:nvPr>
        </p:nvSpPr>
        <p:spPr>
          <a:xfrm>
            <a:off x="6749508" y="2756831"/>
            <a:ext cx="4834500" cy="2384100"/>
          </a:xfrm>
          <a:prstGeom prst="rect">
            <a:avLst/>
          </a:prstGeom>
          <a:noFill/>
          <a:ln>
            <a:noFill/>
          </a:ln>
        </p:spPr>
        <p:txBody>
          <a:bodyPr anchorCtr="0" anchor="t" bIns="34275" lIns="68575" spcFirstLastPara="1" rIns="68575" wrap="square" tIns="34275">
            <a:noAutofit/>
          </a:bodyPr>
          <a:lstStyle>
            <a:lvl1pPr indent="-228600" lvl="0" marL="457200" marR="0" algn="l">
              <a:lnSpc>
                <a:spcPct val="150000"/>
              </a:lnSpc>
              <a:spcBef>
                <a:spcPts val="0"/>
              </a:spcBef>
              <a:spcAft>
                <a:spcPts val="0"/>
              </a:spcAft>
              <a:buClr>
                <a:schemeClr val="dk1"/>
              </a:buClr>
              <a:buSzPts val="1100"/>
              <a:buFont typeface="Arial"/>
              <a:buNone/>
              <a:defRPr b="0" i="0" sz="1100" u="none" cap="none" strike="noStrike">
                <a:solidFill>
                  <a:schemeClr val="dk1"/>
                </a:solidFill>
                <a:latin typeface="Open Sans Light"/>
                <a:ea typeface="Open Sans Light"/>
                <a:cs typeface="Open Sans Light"/>
                <a:sym typeface="Open Sans Light"/>
              </a:defRPr>
            </a:lvl1pPr>
            <a:lvl2pPr indent="-342900" lvl="1" marL="914400" marR="0" algn="l">
              <a:lnSpc>
                <a:spcPct val="90000"/>
              </a:lnSpc>
              <a:spcBef>
                <a:spcPts val="800"/>
              </a:spcBef>
              <a:spcAft>
                <a:spcPts val="0"/>
              </a:spcAft>
              <a:buClr>
                <a:schemeClr val="dk1"/>
              </a:buClr>
              <a:buSzPts val="1800"/>
              <a:buFont typeface="Arial"/>
              <a:buChar char="•"/>
              <a:defRPr b="0" i="0" sz="1800" u="none" cap="none" strike="noStrike">
                <a:solidFill>
                  <a:schemeClr val="dk1"/>
                </a:solidFill>
                <a:latin typeface="Open Sans Light"/>
                <a:ea typeface="Open Sans Light"/>
                <a:cs typeface="Open Sans Light"/>
                <a:sym typeface="Open Sans Light"/>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Open Sans Light"/>
                <a:ea typeface="Open Sans Light"/>
                <a:cs typeface="Open Sans Light"/>
                <a:sym typeface="Open Sans Light"/>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9pPr>
          </a:lstStyle>
          <a:p/>
        </p:txBody>
      </p:sp>
      <p:cxnSp>
        <p:nvCxnSpPr>
          <p:cNvPr id="86" name="Google Shape;86;p48"/>
          <p:cNvCxnSpPr/>
          <p:nvPr/>
        </p:nvCxnSpPr>
        <p:spPr>
          <a:xfrm>
            <a:off x="740835" y="0"/>
            <a:ext cx="0" cy="2757600"/>
          </a:xfrm>
          <a:prstGeom prst="straightConnector1">
            <a:avLst/>
          </a:prstGeom>
          <a:noFill/>
          <a:ln cap="flat" cmpd="sng" w="19050">
            <a:solidFill>
              <a:schemeClr val="accent1"/>
            </a:solidFill>
            <a:prstDash val="solid"/>
            <a:miter lim="800000"/>
            <a:headEnd len="sm" w="sm" type="none"/>
            <a:tailEnd len="sm" w="sm" type="none"/>
          </a:ln>
        </p:spPr>
      </p:cxnSp>
      <p:cxnSp>
        <p:nvCxnSpPr>
          <p:cNvPr id="87" name="Google Shape;87;p48"/>
          <p:cNvCxnSpPr/>
          <p:nvPr/>
        </p:nvCxnSpPr>
        <p:spPr>
          <a:xfrm>
            <a:off x="8729133" y="2551471"/>
            <a:ext cx="3462900" cy="0"/>
          </a:xfrm>
          <a:prstGeom prst="straightConnector1">
            <a:avLst/>
          </a:prstGeom>
          <a:noFill/>
          <a:ln cap="flat" cmpd="sng" w="19050">
            <a:solidFill>
              <a:schemeClr val="accent1"/>
            </a:solidFill>
            <a:prstDash val="solid"/>
            <a:miter lim="800000"/>
            <a:headEnd len="sm" w="sm" type="none"/>
            <a:tailEnd len="sm" w="sm" type="none"/>
          </a:ln>
        </p:spPr>
      </p:cxnSp>
      <p:sp>
        <p:nvSpPr>
          <p:cNvPr id="88" name="Google Shape;88;p48"/>
          <p:cNvSpPr txBox="1"/>
          <p:nvPr>
            <p:ph type="title"/>
          </p:nvPr>
        </p:nvSpPr>
        <p:spPr>
          <a:xfrm rot="-5400000">
            <a:off x="-810911" y="4189193"/>
            <a:ext cx="3121200" cy="469500"/>
          </a:xfrm>
          <a:prstGeom prst="rect">
            <a:avLst/>
          </a:prstGeom>
          <a:noFill/>
          <a:ln>
            <a:noFill/>
          </a:ln>
        </p:spPr>
        <p:txBody>
          <a:bodyPr anchorCtr="0" anchor="ctr" bIns="34275" lIns="68575" spcFirstLastPara="1" rIns="68575" wrap="square" tIns="34275">
            <a:noAutofit/>
          </a:bodyPr>
          <a:lstStyle>
            <a:lvl1pPr lvl="0" marR="0" algn="r">
              <a:lnSpc>
                <a:spcPct val="90000"/>
              </a:lnSpc>
              <a:spcBef>
                <a:spcPts val="0"/>
              </a:spcBef>
              <a:spcAft>
                <a:spcPts val="0"/>
              </a:spcAft>
              <a:buClr>
                <a:schemeClr val="accent1"/>
              </a:buClr>
              <a:buSzPts val="1800"/>
              <a:buFont typeface="Arial"/>
              <a:buNone/>
              <a:defRPr b="0" i="0" sz="1800" u="none" cap="none" strike="noStrike">
                <a:solidFill>
                  <a:schemeClr val="accent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89" name="Shape 89"/>
        <p:cNvGrpSpPr/>
        <p:nvPr/>
      </p:nvGrpSpPr>
      <p:grpSpPr>
        <a:xfrm>
          <a:off x="0" y="0"/>
          <a:ext cx="0" cy="0"/>
          <a:chOff x="0" y="0"/>
          <a:chExt cx="0" cy="0"/>
        </a:xfrm>
      </p:grpSpPr>
      <p:sp>
        <p:nvSpPr>
          <p:cNvPr id="90" name="Google Shape;90;p49"/>
          <p:cNvSpPr txBox="1"/>
          <p:nvPr>
            <p:ph idx="11" type="ftr"/>
          </p:nvPr>
        </p:nvSpPr>
        <p:spPr>
          <a:xfrm>
            <a:off x="4145280" y="6377939"/>
            <a:ext cx="3901500" cy="3426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49"/>
          <p:cNvSpPr txBox="1"/>
          <p:nvPr>
            <p:ph idx="10" type="dt"/>
          </p:nvPr>
        </p:nvSpPr>
        <p:spPr>
          <a:xfrm>
            <a:off x="609600" y="6377939"/>
            <a:ext cx="2804400" cy="342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49"/>
          <p:cNvSpPr txBox="1"/>
          <p:nvPr>
            <p:ph idx="12" type="sldNum"/>
          </p:nvPr>
        </p:nvSpPr>
        <p:spPr>
          <a:xfrm>
            <a:off x="8778240" y="6377939"/>
            <a:ext cx="2804400" cy="1848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inghouse">
  <p:cSld name="CUSTOM_3">
    <p:spTree>
      <p:nvGrpSpPr>
        <p:cNvPr id="93" name="Shape 93"/>
        <p:cNvGrpSpPr/>
        <p:nvPr/>
      </p:nvGrpSpPr>
      <p:grpSpPr>
        <a:xfrm>
          <a:off x="0" y="0"/>
          <a:ext cx="0" cy="0"/>
          <a:chOff x="0" y="0"/>
          <a:chExt cx="0" cy="0"/>
        </a:xfrm>
      </p:grpSpPr>
      <p:pic>
        <p:nvPicPr>
          <p:cNvPr descr="A picture containing person, indoor, person, people&#10;&#10;Description automatically generated" id="94" name="Google Shape;94;g2bf747bcd3e_0_216"/>
          <p:cNvPicPr preferRelativeResize="0"/>
          <p:nvPr/>
        </p:nvPicPr>
        <p:blipFill rotWithShape="1">
          <a:blip r:embed="rId2">
            <a:alphaModFix amt="34000"/>
          </a:blip>
          <a:srcRect b="38270" l="2507" r="2515" t="14185"/>
          <a:stretch/>
        </p:blipFill>
        <p:spPr>
          <a:xfrm>
            <a:off x="0" y="0"/>
            <a:ext cx="12192001" cy="5143496"/>
          </a:xfrm>
          <a:prstGeom prst="rect">
            <a:avLst/>
          </a:prstGeom>
          <a:noFill/>
          <a:ln>
            <a:noFill/>
          </a:ln>
        </p:spPr>
      </p:pic>
      <p:pic>
        <p:nvPicPr>
          <p:cNvPr id="95" name="Google Shape;95;g2bf747bcd3e_0_216"/>
          <p:cNvPicPr preferRelativeResize="0"/>
          <p:nvPr/>
        </p:nvPicPr>
        <p:blipFill rotWithShape="1">
          <a:blip r:embed="rId3">
            <a:alphaModFix/>
          </a:blip>
          <a:srcRect b="0" l="0" r="0" t="0"/>
          <a:stretch/>
        </p:blipFill>
        <p:spPr>
          <a:xfrm>
            <a:off x="1390033" y="1551200"/>
            <a:ext cx="4027675" cy="729250"/>
          </a:xfrm>
          <a:prstGeom prst="rect">
            <a:avLst/>
          </a:prstGeom>
          <a:noFill/>
          <a:ln>
            <a:noFill/>
          </a:ln>
        </p:spPr>
      </p:pic>
      <p:sp>
        <p:nvSpPr>
          <p:cNvPr id="96" name="Google Shape;96;g2bf747bcd3e_0_216"/>
          <p:cNvSpPr txBox="1"/>
          <p:nvPr/>
        </p:nvSpPr>
        <p:spPr>
          <a:xfrm>
            <a:off x="1215011" y="246026"/>
            <a:ext cx="9651900" cy="9144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rgbClr val="007499"/>
                </a:solidFill>
                <a:latin typeface="Lato"/>
                <a:ea typeface="Lato"/>
                <a:cs typeface="Lato"/>
                <a:sym typeface="Lato"/>
              </a:rPr>
              <a:t>Find all of our trainings at the Health Center Resource Clearinghouse</a:t>
            </a:r>
            <a:endParaRPr b="1" i="0" sz="3600" u="none" cap="none" strike="noStrike">
              <a:solidFill>
                <a:srgbClr val="007499"/>
              </a:solidFill>
              <a:latin typeface="Lato"/>
              <a:ea typeface="Lato"/>
              <a:cs typeface="Lato"/>
              <a:sym typeface="Lato"/>
            </a:endParaRPr>
          </a:p>
        </p:txBody>
      </p:sp>
      <p:pic>
        <p:nvPicPr>
          <p:cNvPr id="97" name="Google Shape;97;g2bf747bcd3e_0_216"/>
          <p:cNvPicPr preferRelativeResize="0"/>
          <p:nvPr/>
        </p:nvPicPr>
        <p:blipFill rotWithShape="1">
          <a:blip r:embed="rId4">
            <a:alphaModFix/>
          </a:blip>
          <a:srcRect b="0" l="0" r="0" t="0"/>
          <a:stretch/>
        </p:blipFill>
        <p:spPr>
          <a:xfrm>
            <a:off x="1390029" y="2441251"/>
            <a:ext cx="5370233" cy="2195900"/>
          </a:xfrm>
          <a:prstGeom prst="rect">
            <a:avLst/>
          </a:prstGeom>
          <a:noFill/>
          <a:ln>
            <a:noFill/>
          </a:ln>
        </p:spPr>
      </p:pic>
      <p:pic>
        <p:nvPicPr>
          <p:cNvPr descr="image" id="98" name="Google Shape;98;g2bf747bcd3e_0_216"/>
          <p:cNvPicPr preferRelativeResize="0"/>
          <p:nvPr/>
        </p:nvPicPr>
        <p:blipFill rotWithShape="1">
          <a:blip r:embed="rId5">
            <a:alphaModFix/>
          </a:blip>
          <a:srcRect b="0" l="0" r="0" t="0"/>
          <a:stretch/>
        </p:blipFill>
        <p:spPr>
          <a:xfrm>
            <a:off x="7490500" y="1679400"/>
            <a:ext cx="2786075" cy="278607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p:cSld name="PICTURE_WITH_CAPTION_TEXT_1">
    <p:bg>
      <p:bgPr>
        <a:solidFill>
          <a:srgbClr val="007297"/>
        </a:solidFill>
      </p:bgPr>
    </p:bg>
    <p:spTree>
      <p:nvGrpSpPr>
        <p:cNvPr id="99" name="Shape 99"/>
        <p:cNvGrpSpPr/>
        <p:nvPr/>
      </p:nvGrpSpPr>
      <p:grpSpPr>
        <a:xfrm>
          <a:off x="0" y="0"/>
          <a:ext cx="0" cy="0"/>
          <a:chOff x="0" y="0"/>
          <a:chExt cx="0" cy="0"/>
        </a:xfrm>
      </p:grpSpPr>
      <p:sp>
        <p:nvSpPr>
          <p:cNvPr id="100" name="Google Shape;100;g2bf747bcd3e_0_328"/>
          <p:cNvSpPr txBox="1"/>
          <p:nvPr/>
        </p:nvSpPr>
        <p:spPr>
          <a:xfrm>
            <a:off x="963084" y="4406900"/>
            <a:ext cx="10363200" cy="1362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4000"/>
              <a:buFont typeface="Calibri"/>
              <a:buNone/>
            </a:pPr>
            <a:r>
              <a:rPr b="1" i="0" lang="en-US" sz="6000" u="none" cap="none" strike="noStrike">
                <a:solidFill>
                  <a:schemeClr val="lt1"/>
                </a:solidFill>
                <a:latin typeface="Calibri"/>
                <a:ea typeface="Calibri"/>
                <a:cs typeface="Calibri"/>
                <a:sym typeface="Calibri"/>
              </a:rPr>
              <a:t>Section Title</a:t>
            </a:r>
            <a:endParaRPr b="1" i="0" sz="6000" u="none" cap="none" strike="noStrike">
              <a:solidFill>
                <a:schemeClr val="lt1"/>
              </a:solidFill>
              <a:latin typeface="Calibri"/>
              <a:ea typeface="Calibri"/>
              <a:cs typeface="Calibri"/>
              <a:sym typeface="Calibri"/>
            </a:endParaRPr>
          </a:p>
        </p:txBody>
      </p:sp>
      <p:sp>
        <p:nvSpPr>
          <p:cNvPr id="101" name="Google Shape;101;g2bf747bcd3e_0_328"/>
          <p:cNvSpPr txBox="1"/>
          <p:nvPr/>
        </p:nvSpPr>
        <p:spPr>
          <a:xfrm>
            <a:off x="963084" y="2906713"/>
            <a:ext cx="10363200" cy="15003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888888"/>
              </a:buClr>
              <a:buSzPts val="2000"/>
              <a:buFont typeface="Arial"/>
              <a:buNone/>
            </a:pPr>
            <a:r>
              <a:rPr b="0" i="0" lang="en-US" sz="2000" u="none" cap="none" strike="noStrike">
                <a:solidFill>
                  <a:srgbClr val="D8D8D8"/>
                </a:solidFill>
                <a:latin typeface="Calibri"/>
                <a:ea typeface="Calibri"/>
                <a:cs typeface="Calibri"/>
                <a:sym typeface="Calibri"/>
              </a:rPr>
              <a:t>Subtitle</a:t>
            </a:r>
            <a:endParaRPr b="0" i="0" sz="2000" u="none" cap="none" strike="noStrike">
              <a:solidFill>
                <a:srgbClr val="D8D8D8"/>
              </a:solidFill>
              <a:latin typeface="Calibri"/>
              <a:ea typeface="Calibri"/>
              <a:cs typeface="Calibri"/>
              <a:sym typeface="Calibri"/>
            </a:endParaRPr>
          </a:p>
        </p:txBody>
      </p:sp>
      <p:pic>
        <p:nvPicPr>
          <p:cNvPr id="102" name="Google Shape;102;g2bf747bcd3e_0_328"/>
          <p:cNvPicPr preferRelativeResize="0"/>
          <p:nvPr/>
        </p:nvPicPr>
        <p:blipFill rotWithShape="1">
          <a:blip r:embed="rId2">
            <a:alphaModFix/>
          </a:blip>
          <a:srcRect b="0" l="0" r="54973" t="0"/>
          <a:stretch/>
        </p:blipFill>
        <p:spPr>
          <a:xfrm>
            <a:off x="10972800" y="5943550"/>
            <a:ext cx="1134286" cy="85099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Infographic">
  <p:cSld name="Simple Infographic">
    <p:spTree>
      <p:nvGrpSpPr>
        <p:cNvPr id="103" name="Shape 103"/>
        <p:cNvGrpSpPr/>
        <p:nvPr/>
      </p:nvGrpSpPr>
      <p:grpSpPr>
        <a:xfrm>
          <a:off x="0" y="0"/>
          <a:ext cx="0" cy="0"/>
          <a:chOff x="0" y="0"/>
          <a:chExt cx="0" cy="0"/>
        </a:xfrm>
      </p:grpSpPr>
      <p:sp>
        <p:nvSpPr>
          <p:cNvPr id="104" name="Google Shape;104;g2fc6986d835_0_127"/>
          <p:cNvSpPr txBox="1"/>
          <p:nvPr>
            <p:ph type="title"/>
          </p:nvPr>
        </p:nvSpPr>
        <p:spPr>
          <a:xfrm>
            <a:off x="530235" y="609600"/>
            <a:ext cx="4727700" cy="7773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dk2"/>
              </a:buClr>
              <a:buSzPts val="3600"/>
              <a:buFont typeface="Calibri"/>
              <a:buNone/>
              <a:defRPr b="0" i="0" sz="3600" u="none" cap="none" strike="noStrike">
                <a:solidFill>
                  <a:schemeClr val="dk2"/>
                </a:solidFill>
                <a:latin typeface="Calibri"/>
                <a:ea typeface="Calibri"/>
                <a:cs typeface="Calibri"/>
                <a:sym typeface="Calibri"/>
              </a:defRPr>
            </a:lvl1pPr>
            <a:lvl2pPr lvl="1"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105" name="Google Shape;105;g2fc6986d835_0_127"/>
          <p:cNvSpPr txBox="1"/>
          <p:nvPr>
            <p:ph idx="1" type="body"/>
          </p:nvPr>
        </p:nvSpPr>
        <p:spPr>
          <a:xfrm>
            <a:off x="530235" y="1435873"/>
            <a:ext cx="4727700" cy="45840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100"/>
              </a:spcBef>
              <a:spcAft>
                <a:spcPts val="0"/>
              </a:spcAft>
              <a:buClr>
                <a:schemeClr val="dk2"/>
              </a:buClr>
              <a:buSzPts val="2000"/>
              <a:buFont typeface="Arial"/>
              <a:buNone/>
              <a:defRPr b="0" i="0" sz="2000" u="none" cap="none" strike="noStrike">
                <a:solidFill>
                  <a:schemeClr val="dk2"/>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9250" lvl="3" marL="18288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indent="-349250" lvl="4" marL="22860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indent="-349250" lvl="5" marL="27432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106" name="Google Shape;106;g2fc6986d835_0_127"/>
          <p:cNvSpPr/>
          <p:nvPr/>
        </p:nvSpPr>
        <p:spPr>
          <a:xfrm>
            <a:off x="6096000" y="0"/>
            <a:ext cx="6096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107" name="Google Shape;107;g2fc6986d835_0_127"/>
          <p:cNvSpPr/>
          <p:nvPr/>
        </p:nvSpPr>
        <p:spPr>
          <a:xfrm>
            <a:off x="530235" y="0"/>
            <a:ext cx="2534100" cy="1524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108" name="Google Shape;108;g2fc6986d835_0_127"/>
          <p:cNvSpPr/>
          <p:nvPr/>
        </p:nvSpPr>
        <p:spPr>
          <a:xfrm>
            <a:off x="5558495" y="533400"/>
            <a:ext cx="1211100" cy="1211100"/>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779803"/>
              </a:solidFill>
              <a:latin typeface="Calibri"/>
              <a:ea typeface="Calibri"/>
              <a:cs typeface="Calibri"/>
              <a:sym typeface="Calibri"/>
            </a:endParaRPr>
          </a:p>
        </p:txBody>
      </p:sp>
      <p:sp>
        <p:nvSpPr>
          <p:cNvPr id="109" name="Google Shape;109;g2fc6986d835_0_127"/>
          <p:cNvSpPr txBox="1"/>
          <p:nvPr>
            <p:ph idx="2" type="body"/>
          </p:nvPr>
        </p:nvSpPr>
        <p:spPr>
          <a:xfrm>
            <a:off x="5549136" y="883648"/>
            <a:ext cx="1230000" cy="552300"/>
          </a:xfrm>
          <a:prstGeom prst="rect">
            <a:avLst/>
          </a:prstGeom>
          <a:noFill/>
          <a:ln>
            <a:noFill/>
          </a:ln>
        </p:spPr>
        <p:txBody>
          <a:bodyPr anchorCtr="0" anchor="ctr" bIns="45700" lIns="91425" spcFirstLastPara="1" rIns="91425" wrap="square" tIns="45700">
            <a:noAutofit/>
          </a:bodyPr>
          <a:lstStyle>
            <a:lvl1pPr indent="-228600" lvl="0" marL="457200" marR="0" algn="ctr">
              <a:lnSpc>
                <a:spcPct val="90000"/>
              </a:lnSpc>
              <a:spcBef>
                <a:spcPts val="1100"/>
              </a:spcBef>
              <a:spcAft>
                <a:spcPts val="0"/>
              </a:spcAft>
              <a:buClr>
                <a:schemeClr val="lt1"/>
              </a:buClr>
              <a:buSzPts val="4400"/>
              <a:buFont typeface="Arial"/>
              <a:buNone/>
              <a:defRPr b="1" i="0" sz="4400" u="none" cap="none" strike="noStrike">
                <a:solidFill>
                  <a:schemeClr val="lt1"/>
                </a:solidFill>
                <a:latin typeface="Calibri"/>
                <a:ea typeface="Calibri"/>
                <a:cs typeface="Calibri"/>
                <a:sym typeface="Calibri"/>
              </a:defRPr>
            </a:lvl1pPr>
            <a:lvl2pPr indent="-228600" lvl="1" marL="914400" marR="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algn="l">
              <a:lnSpc>
                <a:spcPct val="90000"/>
              </a:lnSpc>
              <a:spcBef>
                <a:spcPts val="500"/>
              </a:spcBef>
              <a:spcAft>
                <a:spcPts val="0"/>
              </a:spcAft>
              <a:buClr>
                <a:srgbClr val="888888"/>
              </a:buClr>
              <a:buSzPts val="1900"/>
              <a:buFont typeface="Arial"/>
              <a:buNone/>
              <a:defRPr b="0" i="0" sz="1900" u="none" cap="none" strike="noStrike">
                <a:solidFill>
                  <a:srgbClr val="888888"/>
                </a:solidFill>
                <a:latin typeface="Calibri"/>
                <a:ea typeface="Calibri"/>
                <a:cs typeface="Calibri"/>
                <a:sym typeface="Calibri"/>
              </a:defRPr>
            </a:lvl3pPr>
            <a:lvl4pPr indent="-228600" lvl="3" marL="18288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10" name="Google Shape;110;g2fc6986d835_0_127"/>
          <p:cNvSpPr txBox="1"/>
          <p:nvPr>
            <p:ph idx="3" type="body"/>
          </p:nvPr>
        </p:nvSpPr>
        <p:spPr>
          <a:xfrm>
            <a:off x="7150629" y="533400"/>
            <a:ext cx="4580700" cy="11889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100"/>
              </a:spcBef>
              <a:spcAft>
                <a:spcPts val="0"/>
              </a:spcAft>
              <a:buClr>
                <a:schemeClr val="lt1"/>
              </a:buClr>
              <a:buSzPts val="2400"/>
              <a:buFont typeface="Arial"/>
              <a:buNone/>
              <a:defRPr b="1" i="0" sz="2400" u="none" cap="none" strike="noStrike">
                <a:solidFill>
                  <a:schemeClr val="lt1"/>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349250" lvl="5" marL="27432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111" name="Google Shape;111;g2fc6986d835_0_127"/>
          <p:cNvSpPr/>
          <p:nvPr/>
        </p:nvSpPr>
        <p:spPr>
          <a:xfrm>
            <a:off x="5555897" y="2093767"/>
            <a:ext cx="1211100" cy="1211100"/>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112" name="Google Shape;112;g2fc6986d835_0_127"/>
          <p:cNvSpPr txBox="1"/>
          <p:nvPr>
            <p:ph idx="4" type="body"/>
          </p:nvPr>
        </p:nvSpPr>
        <p:spPr>
          <a:xfrm>
            <a:off x="7150629" y="2093765"/>
            <a:ext cx="4584300" cy="11889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100"/>
              </a:spcBef>
              <a:spcAft>
                <a:spcPts val="0"/>
              </a:spcAft>
              <a:buClr>
                <a:schemeClr val="lt1"/>
              </a:buClr>
              <a:buSzPts val="2400"/>
              <a:buFont typeface="Arial"/>
              <a:buNone/>
              <a:defRPr b="1" i="0" sz="2400" u="none" cap="none" strike="noStrike">
                <a:solidFill>
                  <a:schemeClr val="lt1"/>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349250" lvl="5" marL="27432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113" name="Google Shape;113;g2fc6986d835_0_127"/>
          <p:cNvSpPr/>
          <p:nvPr>
            <p:ph idx="5" type="pic"/>
          </p:nvPr>
        </p:nvSpPr>
        <p:spPr>
          <a:xfrm>
            <a:off x="5558499" y="2098815"/>
            <a:ext cx="1211100" cy="1211100"/>
          </a:xfrm>
          <a:prstGeom prst="ellipse">
            <a:avLst/>
          </a:prstGeom>
          <a:noFill/>
          <a:ln>
            <a:noFill/>
          </a:ln>
        </p:spPr>
      </p:sp>
      <p:sp>
        <p:nvSpPr>
          <p:cNvPr id="114" name="Google Shape;114;g2fc6986d835_0_127"/>
          <p:cNvSpPr/>
          <p:nvPr/>
        </p:nvSpPr>
        <p:spPr>
          <a:xfrm>
            <a:off x="5564489" y="3659181"/>
            <a:ext cx="1211100" cy="1211100"/>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115" name="Google Shape;115;g2fc6986d835_0_127"/>
          <p:cNvSpPr txBox="1"/>
          <p:nvPr>
            <p:ph idx="6" type="body"/>
          </p:nvPr>
        </p:nvSpPr>
        <p:spPr>
          <a:xfrm>
            <a:off x="7150629" y="3659181"/>
            <a:ext cx="4584300" cy="11889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100"/>
              </a:spcBef>
              <a:spcAft>
                <a:spcPts val="0"/>
              </a:spcAft>
              <a:buClr>
                <a:schemeClr val="lt1"/>
              </a:buClr>
              <a:buSzPts val="2400"/>
              <a:buFont typeface="Arial"/>
              <a:buNone/>
              <a:defRPr b="1" i="0" sz="2400" u="none" cap="none" strike="noStrike">
                <a:solidFill>
                  <a:schemeClr val="lt1"/>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349250" lvl="5" marL="27432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116" name="Google Shape;116;g2fc6986d835_0_127"/>
          <p:cNvSpPr/>
          <p:nvPr>
            <p:ph idx="7" type="pic"/>
          </p:nvPr>
        </p:nvSpPr>
        <p:spPr>
          <a:xfrm>
            <a:off x="5567091" y="3664231"/>
            <a:ext cx="1211100" cy="1211100"/>
          </a:xfrm>
          <a:prstGeom prst="ellipse">
            <a:avLst/>
          </a:prstGeom>
          <a:noFill/>
          <a:ln>
            <a:noFill/>
          </a:ln>
        </p:spPr>
      </p:sp>
      <p:sp>
        <p:nvSpPr>
          <p:cNvPr id="117" name="Google Shape;117;g2fc6986d835_0_127"/>
          <p:cNvSpPr/>
          <p:nvPr/>
        </p:nvSpPr>
        <p:spPr>
          <a:xfrm>
            <a:off x="5561888" y="5219547"/>
            <a:ext cx="1211100" cy="1211100"/>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118" name="Google Shape;118;g2fc6986d835_0_127"/>
          <p:cNvSpPr txBox="1"/>
          <p:nvPr>
            <p:ph idx="8" type="body"/>
          </p:nvPr>
        </p:nvSpPr>
        <p:spPr>
          <a:xfrm>
            <a:off x="7150629" y="5219547"/>
            <a:ext cx="4584300" cy="11889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100"/>
              </a:spcBef>
              <a:spcAft>
                <a:spcPts val="0"/>
              </a:spcAft>
              <a:buClr>
                <a:schemeClr val="lt1"/>
              </a:buClr>
              <a:buSzPts val="2400"/>
              <a:buFont typeface="Arial"/>
              <a:buNone/>
              <a:defRPr b="1" i="0" sz="2400" u="none" cap="none" strike="noStrike">
                <a:solidFill>
                  <a:schemeClr val="lt1"/>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349250" lvl="5" marL="27432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119" name="Google Shape;119;g2fc6986d835_0_127"/>
          <p:cNvSpPr/>
          <p:nvPr>
            <p:ph idx="9" type="pic"/>
          </p:nvPr>
        </p:nvSpPr>
        <p:spPr>
          <a:xfrm>
            <a:off x="5564489" y="5224596"/>
            <a:ext cx="1211100" cy="1211100"/>
          </a:xfrm>
          <a:prstGeom prst="ellipse">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4" name="Shape 124"/>
        <p:cNvGrpSpPr/>
        <p:nvPr/>
      </p:nvGrpSpPr>
      <p:grpSpPr>
        <a:xfrm>
          <a:off x="0" y="0"/>
          <a:ext cx="0" cy="0"/>
          <a:chOff x="0" y="0"/>
          <a:chExt cx="0" cy="0"/>
        </a:xfrm>
      </p:grpSpPr>
      <p:pic>
        <p:nvPicPr>
          <p:cNvPr id="125" name="Google Shape;125;g2ccd329eddf_1_286"/>
          <p:cNvPicPr preferRelativeResize="0"/>
          <p:nvPr/>
        </p:nvPicPr>
        <p:blipFill rotWithShape="1">
          <a:blip r:embed="rId2">
            <a:alphaModFix amt="8000"/>
          </a:blip>
          <a:srcRect b="0" l="0" r="0" t="0"/>
          <a:stretch/>
        </p:blipFill>
        <p:spPr>
          <a:xfrm>
            <a:off x="-5273083" y="-1369600"/>
            <a:ext cx="11915601" cy="11915601"/>
          </a:xfrm>
          <a:prstGeom prst="rect">
            <a:avLst/>
          </a:prstGeom>
          <a:noFill/>
          <a:ln>
            <a:noFill/>
          </a:ln>
        </p:spPr>
      </p:pic>
      <p:sp>
        <p:nvSpPr>
          <p:cNvPr id="126" name="Google Shape;126;g2ccd329eddf_1_286"/>
          <p:cNvSpPr txBox="1"/>
          <p:nvPr>
            <p:ph type="title"/>
          </p:nvPr>
        </p:nvSpPr>
        <p:spPr>
          <a:xfrm>
            <a:off x="415600" y="2885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rgbClr val="007297"/>
              </a:buClr>
              <a:buSzPts val="5900"/>
              <a:buFont typeface="Lato Black"/>
              <a:buNone/>
              <a:defRPr sz="5900">
                <a:solidFill>
                  <a:srgbClr val="007297"/>
                </a:solidFill>
                <a:latin typeface="Lato Black"/>
                <a:ea typeface="Lato Black"/>
                <a:cs typeface="Lato Black"/>
                <a:sym typeface="Lato Black"/>
              </a:defRPr>
            </a:lvl1pPr>
            <a:lvl2pPr lvl="1" algn="l">
              <a:lnSpc>
                <a:spcPct val="100000"/>
              </a:lnSpc>
              <a:spcBef>
                <a:spcPts val="0"/>
              </a:spcBef>
              <a:spcAft>
                <a:spcPts val="0"/>
              </a:spcAft>
              <a:buClr>
                <a:srgbClr val="347496"/>
              </a:buClr>
              <a:buSzPts val="5900"/>
              <a:buFont typeface="Lato Black"/>
              <a:buNone/>
              <a:defRPr sz="5900">
                <a:solidFill>
                  <a:srgbClr val="347496"/>
                </a:solidFill>
                <a:highlight>
                  <a:srgbClr val="F4E37A"/>
                </a:highlight>
                <a:latin typeface="Lato Black"/>
                <a:ea typeface="Lato Black"/>
                <a:cs typeface="Lato Black"/>
                <a:sym typeface="Lato Black"/>
              </a:defRPr>
            </a:lvl2pPr>
            <a:lvl3pPr lvl="2" algn="l">
              <a:lnSpc>
                <a:spcPct val="100000"/>
              </a:lnSpc>
              <a:spcBef>
                <a:spcPts val="0"/>
              </a:spcBef>
              <a:spcAft>
                <a:spcPts val="0"/>
              </a:spcAft>
              <a:buClr>
                <a:srgbClr val="347496"/>
              </a:buClr>
              <a:buSzPts val="5900"/>
              <a:buFont typeface="Lato Black"/>
              <a:buNone/>
              <a:defRPr sz="5900">
                <a:solidFill>
                  <a:srgbClr val="347496"/>
                </a:solidFill>
                <a:highlight>
                  <a:srgbClr val="F4E37A"/>
                </a:highlight>
                <a:latin typeface="Lato Black"/>
                <a:ea typeface="Lato Black"/>
                <a:cs typeface="Lato Black"/>
                <a:sym typeface="Lato Black"/>
              </a:defRPr>
            </a:lvl3pPr>
            <a:lvl4pPr lvl="3" algn="l">
              <a:lnSpc>
                <a:spcPct val="100000"/>
              </a:lnSpc>
              <a:spcBef>
                <a:spcPts val="0"/>
              </a:spcBef>
              <a:spcAft>
                <a:spcPts val="0"/>
              </a:spcAft>
              <a:buClr>
                <a:srgbClr val="347496"/>
              </a:buClr>
              <a:buSzPts val="5900"/>
              <a:buFont typeface="Lato Black"/>
              <a:buNone/>
              <a:defRPr sz="5900">
                <a:solidFill>
                  <a:srgbClr val="347496"/>
                </a:solidFill>
                <a:highlight>
                  <a:srgbClr val="F4E37A"/>
                </a:highlight>
                <a:latin typeface="Lato Black"/>
                <a:ea typeface="Lato Black"/>
                <a:cs typeface="Lato Black"/>
                <a:sym typeface="Lato Black"/>
              </a:defRPr>
            </a:lvl4pPr>
            <a:lvl5pPr lvl="4" algn="l">
              <a:lnSpc>
                <a:spcPct val="100000"/>
              </a:lnSpc>
              <a:spcBef>
                <a:spcPts val="0"/>
              </a:spcBef>
              <a:spcAft>
                <a:spcPts val="0"/>
              </a:spcAft>
              <a:buClr>
                <a:srgbClr val="347496"/>
              </a:buClr>
              <a:buSzPts val="5900"/>
              <a:buFont typeface="Lato Black"/>
              <a:buNone/>
              <a:defRPr sz="5900">
                <a:solidFill>
                  <a:srgbClr val="347496"/>
                </a:solidFill>
                <a:highlight>
                  <a:srgbClr val="F4E37A"/>
                </a:highlight>
                <a:latin typeface="Lato Black"/>
                <a:ea typeface="Lato Black"/>
                <a:cs typeface="Lato Black"/>
                <a:sym typeface="Lato Black"/>
              </a:defRPr>
            </a:lvl5pPr>
            <a:lvl6pPr lvl="5" algn="l">
              <a:lnSpc>
                <a:spcPct val="100000"/>
              </a:lnSpc>
              <a:spcBef>
                <a:spcPts val="0"/>
              </a:spcBef>
              <a:spcAft>
                <a:spcPts val="0"/>
              </a:spcAft>
              <a:buClr>
                <a:srgbClr val="347496"/>
              </a:buClr>
              <a:buSzPts val="5900"/>
              <a:buFont typeface="Lato Black"/>
              <a:buNone/>
              <a:defRPr sz="5900">
                <a:solidFill>
                  <a:srgbClr val="347496"/>
                </a:solidFill>
                <a:highlight>
                  <a:srgbClr val="F4E37A"/>
                </a:highlight>
                <a:latin typeface="Lato Black"/>
                <a:ea typeface="Lato Black"/>
                <a:cs typeface="Lato Black"/>
                <a:sym typeface="Lato Black"/>
              </a:defRPr>
            </a:lvl6pPr>
            <a:lvl7pPr lvl="6" algn="l">
              <a:lnSpc>
                <a:spcPct val="100000"/>
              </a:lnSpc>
              <a:spcBef>
                <a:spcPts val="0"/>
              </a:spcBef>
              <a:spcAft>
                <a:spcPts val="0"/>
              </a:spcAft>
              <a:buClr>
                <a:srgbClr val="347496"/>
              </a:buClr>
              <a:buSzPts val="5900"/>
              <a:buFont typeface="Lato Black"/>
              <a:buNone/>
              <a:defRPr sz="5900">
                <a:solidFill>
                  <a:srgbClr val="347496"/>
                </a:solidFill>
                <a:highlight>
                  <a:srgbClr val="F4E37A"/>
                </a:highlight>
                <a:latin typeface="Lato Black"/>
                <a:ea typeface="Lato Black"/>
                <a:cs typeface="Lato Black"/>
                <a:sym typeface="Lato Black"/>
              </a:defRPr>
            </a:lvl7pPr>
            <a:lvl8pPr lvl="7" algn="l">
              <a:lnSpc>
                <a:spcPct val="100000"/>
              </a:lnSpc>
              <a:spcBef>
                <a:spcPts val="0"/>
              </a:spcBef>
              <a:spcAft>
                <a:spcPts val="0"/>
              </a:spcAft>
              <a:buClr>
                <a:srgbClr val="347496"/>
              </a:buClr>
              <a:buSzPts val="5900"/>
              <a:buFont typeface="Lato Black"/>
              <a:buNone/>
              <a:defRPr sz="5900">
                <a:solidFill>
                  <a:srgbClr val="347496"/>
                </a:solidFill>
                <a:highlight>
                  <a:srgbClr val="F4E37A"/>
                </a:highlight>
                <a:latin typeface="Lato Black"/>
                <a:ea typeface="Lato Black"/>
                <a:cs typeface="Lato Black"/>
                <a:sym typeface="Lato Black"/>
              </a:defRPr>
            </a:lvl8pPr>
            <a:lvl9pPr lvl="8" algn="l">
              <a:lnSpc>
                <a:spcPct val="100000"/>
              </a:lnSpc>
              <a:spcBef>
                <a:spcPts val="0"/>
              </a:spcBef>
              <a:spcAft>
                <a:spcPts val="0"/>
              </a:spcAft>
              <a:buClr>
                <a:srgbClr val="347496"/>
              </a:buClr>
              <a:buSzPts val="5900"/>
              <a:buFont typeface="Lato Black"/>
              <a:buNone/>
              <a:defRPr sz="5900">
                <a:solidFill>
                  <a:srgbClr val="347496"/>
                </a:solidFill>
                <a:highlight>
                  <a:srgbClr val="F4E37A"/>
                </a:highlight>
                <a:latin typeface="Lato Black"/>
                <a:ea typeface="Lato Black"/>
                <a:cs typeface="Lato Black"/>
                <a:sym typeface="Lato Black"/>
              </a:defRPr>
            </a:lvl9pPr>
          </a:lstStyle>
          <a:p/>
        </p:txBody>
      </p:sp>
      <p:sp>
        <p:nvSpPr>
          <p:cNvPr id="127" name="Google Shape;127;g2ccd329eddf_1_286"/>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Clr>
                <a:srgbClr val="000000"/>
              </a:buClr>
              <a:buSzPts val="2400"/>
              <a:buFont typeface="Lato"/>
              <a:buChar char="●"/>
              <a:defRPr b="1">
                <a:solidFill>
                  <a:srgbClr val="000000"/>
                </a:solidFill>
                <a:latin typeface="Lato"/>
                <a:ea typeface="Lato"/>
                <a:cs typeface="Lato"/>
                <a:sym typeface="Lato"/>
              </a:defRPr>
            </a:lvl1pPr>
            <a:lvl2pPr indent="-349250" lvl="1" marL="914400" algn="l">
              <a:lnSpc>
                <a:spcPct val="115000"/>
              </a:lnSpc>
              <a:spcBef>
                <a:spcPts val="0"/>
              </a:spcBef>
              <a:spcAft>
                <a:spcPts val="0"/>
              </a:spcAft>
              <a:buClr>
                <a:srgbClr val="000000"/>
              </a:buClr>
              <a:buSzPts val="1900"/>
              <a:buFont typeface="Lato"/>
              <a:buChar char="○"/>
              <a:defRPr b="1">
                <a:solidFill>
                  <a:srgbClr val="000000"/>
                </a:solidFill>
                <a:latin typeface="Lato"/>
                <a:ea typeface="Lato"/>
                <a:cs typeface="Lato"/>
                <a:sym typeface="Lato"/>
              </a:defRPr>
            </a:lvl2pPr>
            <a:lvl3pPr indent="-349250" lvl="2" marL="1371600" algn="l">
              <a:lnSpc>
                <a:spcPct val="115000"/>
              </a:lnSpc>
              <a:spcBef>
                <a:spcPts val="0"/>
              </a:spcBef>
              <a:spcAft>
                <a:spcPts val="0"/>
              </a:spcAft>
              <a:buClr>
                <a:srgbClr val="000000"/>
              </a:buClr>
              <a:buSzPts val="1900"/>
              <a:buFont typeface="Lato"/>
              <a:buChar char="■"/>
              <a:defRPr b="1">
                <a:solidFill>
                  <a:srgbClr val="000000"/>
                </a:solidFill>
                <a:latin typeface="Lato"/>
                <a:ea typeface="Lato"/>
                <a:cs typeface="Lato"/>
                <a:sym typeface="Lato"/>
              </a:defRPr>
            </a:lvl3pPr>
            <a:lvl4pPr indent="-349250" lvl="3" marL="1828800" algn="l">
              <a:lnSpc>
                <a:spcPct val="115000"/>
              </a:lnSpc>
              <a:spcBef>
                <a:spcPts val="0"/>
              </a:spcBef>
              <a:spcAft>
                <a:spcPts val="0"/>
              </a:spcAft>
              <a:buClr>
                <a:srgbClr val="000000"/>
              </a:buClr>
              <a:buSzPts val="1900"/>
              <a:buFont typeface="Lato"/>
              <a:buChar char="●"/>
              <a:defRPr b="1">
                <a:solidFill>
                  <a:srgbClr val="000000"/>
                </a:solidFill>
                <a:latin typeface="Lato"/>
                <a:ea typeface="Lato"/>
                <a:cs typeface="Lato"/>
                <a:sym typeface="Lato"/>
              </a:defRPr>
            </a:lvl4pPr>
            <a:lvl5pPr indent="-349250" lvl="4" marL="2286000" algn="l">
              <a:lnSpc>
                <a:spcPct val="115000"/>
              </a:lnSpc>
              <a:spcBef>
                <a:spcPts val="0"/>
              </a:spcBef>
              <a:spcAft>
                <a:spcPts val="0"/>
              </a:spcAft>
              <a:buClr>
                <a:srgbClr val="000000"/>
              </a:buClr>
              <a:buSzPts val="1900"/>
              <a:buFont typeface="Lato"/>
              <a:buChar char="○"/>
              <a:defRPr b="1">
                <a:solidFill>
                  <a:srgbClr val="000000"/>
                </a:solidFill>
                <a:latin typeface="Lato"/>
                <a:ea typeface="Lato"/>
                <a:cs typeface="Lato"/>
                <a:sym typeface="Lato"/>
              </a:defRPr>
            </a:lvl5pPr>
            <a:lvl6pPr indent="-349250" lvl="5" marL="2743200" algn="l">
              <a:lnSpc>
                <a:spcPct val="115000"/>
              </a:lnSpc>
              <a:spcBef>
                <a:spcPts val="0"/>
              </a:spcBef>
              <a:spcAft>
                <a:spcPts val="0"/>
              </a:spcAft>
              <a:buClr>
                <a:srgbClr val="000000"/>
              </a:buClr>
              <a:buSzPts val="1900"/>
              <a:buFont typeface="Lato"/>
              <a:buChar char="■"/>
              <a:defRPr b="1">
                <a:solidFill>
                  <a:srgbClr val="000000"/>
                </a:solidFill>
                <a:latin typeface="Lato"/>
                <a:ea typeface="Lato"/>
                <a:cs typeface="Lato"/>
                <a:sym typeface="Lato"/>
              </a:defRPr>
            </a:lvl6pPr>
            <a:lvl7pPr indent="-349250" lvl="6" marL="3200400" algn="l">
              <a:lnSpc>
                <a:spcPct val="115000"/>
              </a:lnSpc>
              <a:spcBef>
                <a:spcPts val="0"/>
              </a:spcBef>
              <a:spcAft>
                <a:spcPts val="0"/>
              </a:spcAft>
              <a:buClr>
                <a:srgbClr val="000000"/>
              </a:buClr>
              <a:buSzPts val="1900"/>
              <a:buFont typeface="Lato"/>
              <a:buChar char="●"/>
              <a:defRPr b="1">
                <a:solidFill>
                  <a:srgbClr val="000000"/>
                </a:solidFill>
                <a:latin typeface="Lato"/>
                <a:ea typeface="Lato"/>
                <a:cs typeface="Lato"/>
                <a:sym typeface="Lato"/>
              </a:defRPr>
            </a:lvl7pPr>
            <a:lvl8pPr indent="-349250" lvl="7" marL="3657600" algn="l">
              <a:lnSpc>
                <a:spcPct val="115000"/>
              </a:lnSpc>
              <a:spcBef>
                <a:spcPts val="0"/>
              </a:spcBef>
              <a:spcAft>
                <a:spcPts val="0"/>
              </a:spcAft>
              <a:buClr>
                <a:srgbClr val="000000"/>
              </a:buClr>
              <a:buSzPts val="1900"/>
              <a:buFont typeface="Lato"/>
              <a:buChar char="○"/>
              <a:defRPr b="1">
                <a:solidFill>
                  <a:srgbClr val="000000"/>
                </a:solidFill>
                <a:latin typeface="Lato"/>
                <a:ea typeface="Lato"/>
                <a:cs typeface="Lato"/>
                <a:sym typeface="Lato"/>
              </a:defRPr>
            </a:lvl8pPr>
            <a:lvl9pPr indent="-349250" lvl="8" marL="4114800" algn="l">
              <a:lnSpc>
                <a:spcPct val="115000"/>
              </a:lnSpc>
              <a:spcBef>
                <a:spcPts val="0"/>
              </a:spcBef>
              <a:spcAft>
                <a:spcPts val="0"/>
              </a:spcAft>
              <a:buClr>
                <a:srgbClr val="000000"/>
              </a:buClr>
              <a:buSzPts val="1900"/>
              <a:buFont typeface="Lato"/>
              <a:buChar char="■"/>
              <a:defRPr b="1">
                <a:solidFill>
                  <a:srgbClr val="000000"/>
                </a:solidFill>
                <a:latin typeface="Lato"/>
                <a:ea typeface="Lato"/>
                <a:cs typeface="Lato"/>
                <a:sym typeface="Lato"/>
              </a:defRPr>
            </a:lvl9pPr>
          </a:lstStyle>
          <a:p/>
        </p:txBody>
      </p:sp>
      <p:sp>
        <p:nvSpPr>
          <p:cNvPr id="128" name="Google Shape;128;g2ccd329eddf_1_286"/>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129" name="Google Shape;129;g2ccd329eddf_1_286"/>
          <p:cNvPicPr preferRelativeResize="0"/>
          <p:nvPr/>
        </p:nvPicPr>
        <p:blipFill rotWithShape="1">
          <a:blip r:embed="rId3">
            <a:alphaModFix/>
          </a:blip>
          <a:srcRect b="0" l="0" r="0" t="0"/>
          <a:stretch/>
        </p:blipFill>
        <p:spPr>
          <a:xfrm>
            <a:off x="101600" y="6231600"/>
            <a:ext cx="1166222" cy="5248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0" name="Shape 130"/>
        <p:cNvGrpSpPr/>
        <p:nvPr/>
      </p:nvGrpSpPr>
      <p:grpSpPr>
        <a:xfrm>
          <a:off x="0" y="0"/>
          <a:ext cx="0" cy="0"/>
          <a:chOff x="0" y="0"/>
          <a:chExt cx="0" cy="0"/>
        </a:xfrm>
      </p:grpSpPr>
      <p:sp>
        <p:nvSpPr>
          <p:cNvPr id="131" name="Google Shape;131;g2ccd329eddf_1_282"/>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6900"/>
              <a:buFont typeface="Lato Black"/>
              <a:buNone/>
              <a:defRPr sz="6900">
                <a:latin typeface="Lato Black"/>
                <a:ea typeface="Lato Black"/>
                <a:cs typeface="Lato Black"/>
                <a:sym typeface="Lato Black"/>
              </a:defRPr>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132" name="Google Shape;132;g2ccd329eddf_1_282"/>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3700"/>
              <a:buFont typeface="Lato"/>
              <a:buNone/>
              <a:defRPr b="1" sz="3700">
                <a:latin typeface="Lato"/>
                <a:ea typeface="Lato"/>
                <a:cs typeface="Lato"/>
                <a:sym typeface="Lato"/>
              </a:defRPr>
            </a:lvl1pPr>
            <a:lvl2pPr lvl="1" algn="ctr">
              <a:lnSpc>
                <a:spcPct val="100000"/>
              </a:lnSpc>
              <a:spcBef>
                <a:spcPts val="0"/>
              </a:spcBef>
              <a:spcAft>
                <a:spcPts val="0"/>
              </a:spcAft>
              <a:buSzPts val="3700"/>
              <a:buFont typeface="Lato"/>
              <a:buNone/>
              <a:defRPr b="1" sz="3700">
                <a:latin typeface="Lato"/>
                <a:ea typeface="Lato"/>
                <a:cs typeface="Lato"/>
                <a:sym typeface="Lato"/>
              </a:defRPr>
            </a:lvl2pPr>
            <a:lvl3pPr lvl="2" algn="ctr">
              <a:lnSpc>
                <a:spcPct val="100000"/>
              </a:lnSpc>
              <a:spcBef>
                <a:spcPts val="0"/>
              </a:spcBef>
              <a:spcAft>
                <a:spcPts val="0"/>
              </a:spcAft>
              <a:buSzPts val="3700"/>
              <a:buFont typeface="Lato"/>
              <a:buNone/>
              <a:defRPr b="1" sz="3700">
                <a:latin typeface="Lato"/>
                <a:ea typeface="Lato"/>
                <a:cs typeface="Lato"/>
                <a:sym typeface="Lato"/>
              </a:defRPr>
            </a:lvl3pPr>
            <a:lvl4pPr lvl="3" algn="ctr">
              <a:lnSpc>
                <a:spcPct val="100000"/>
              </a:lnSpc>
              <a:spcBef>
                <a:spcPts val="0"/>
              </a:spcBef>
              <a:spcAft>
                <a:spcPts val="0"/>
              </a:spcAft>
              <a:buSzPts val="3700"/>
              <a:buFont typeface="Lato"/>
              <a:buNone/>
              <a:defRPr b="1" sz="3700">
                <a:latin typeface="Lato"/>
                <a:ea typeface="Lato"/>
                <a:cs typeface="Lato"/>
                <a:sym typeface="Lato"/>
              </a:defRPr>
            </a:lvl4pPr>
            <a:lvl5pPr lvl="4" algn="ctr">
              <a:lnSpc>
                <a:spcPct val="100000"/>
              </a:lnSpc>
              <a:spcBef>
                <a:spcPts val="0"/>
              </a:spcBef>
              <a:spcAft>
                <a:spcPts val="0"/>
              </a:spcAft>
              <a:buSzPts val="3700"/>
              <a:buFont typeface="Lato"/>
              <a:buNone/>
              <a:defRPr b="1" sz="3700">
                <a:latin typeface="Lato"/>
                <a:ea typeface="Lato"/>
                <a:cs typeface="Lato"/>
                <a:sym typeface="Lato"/>
              </a:defRPr>
            </a:lvl5pPr>
            <a:lvl6pPr lvl="5" algn="ctr">
              <a:lnSpc>
                <a:spcPct val="100000"/>
              </a:lnSpc>
              <a:spcBef>
                <a:spcPts val="0"/>
              </a:spcBef>
              <a:spcAft>
                <a:spcPts val="0"/>
              </a:spcAft>
              <a:buSzPts val="3700"/>
              <a:buFont typeface="Lato"/>
              <a:buNone/>
              <a:defRPr b="1" sz="3700">
                <a:latin typeface="Lato"/>
                <a:ea typeface="Lato"/>
                <a:cs typeface="Lato"/>
                <a:sym typeface="Lato"/>
              </a:defRPr>
            </a:lvl6pPr>
            <a:lvl7pPr lvl="6" algn="ctr">
              <a:lnSpc>
                <a:spcPct val="100000"/>
              </a:lnSpc>
              <a:spcBef>
                <a:spcPts val="0"/>
              </a:spcBef>
              <a:spcAft>
                <a:spcPts val="0"/>
              </a:spcAft>
              <a:buSzPts val="3700"/>
              <a:buFont typeface="Lato"/>
              <a:buNone/>
              <a:defRPr b="1" sz="3700">
                <a:latin typeface="Lato"/>
                <a:ea typeface="Lato"/>
                <a:cs typeface="Lato"/>
                <a:sym typeface="Lato"/>
              </a:defRPr>
            </a:lvl7pPr>
            <a:lvl8pPr lvl="7" algn="ctr">
              <a:lnSpc>
                <a:spcPct val="100000"/>
              </a:lnSpc>
              <a:spcBef>
                <a:spcPts val="0"/>
              </a:spcBef>
              <a:spcAft>
                <a:spcPts val="0"/>
              </a:spcAft>
              <a:buSzPts val="3700"/>
              <a:buFont typeface="Lato"/>
              <a:buNone/>
              <a:defRPr b="1" sz="3700">
                <a:latin typeface="Lato"/>
                <a:ea typeface="Lato"/>
                <a:cs typeface="Lato"/>
                <a:sym typeface="Lato"/>
              </a:defRPr>
            </a:lvl8pPr>
            <a:lvl9pPr lvl="8" algn="ctr">
              <a:lnSpc>
                <a:spcPct val="100000"/>
              </a:lnSpc>
              <a:spcBef>
                <a:spcPts val="0"/>
              </a:spcBef>
              <a:spcAft>
                <a:spcPts val="0"/>
              </a:spcAft>
              <a:buSzPts val="3700"/>
              <a:buFont typeface="Lato"/>
              <a:buNone/>
              <a:defRPr b="1" sz="3700">
                <a:latin typeface="Lato"/>
                <a:ea typeface="Lato"/>
                <a:cs typeface="Lato"/>
                <a:sym typeface="Lato"/>
              </a:defRPr>
            </a:lvl9pPr>
          </a:lstStyle>
          <a:p/>
        </p:txBody>
      </p:sp>
      <p:sp>
        <p:nvSpPr>
          <p:cNvPr id="133" name="Google Shape;133;g2ccd329eddf_1_282"/>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4" name="Shape 134"/>
        <p:cNvGrpSpPr/>
        <p:nvPr/>
      </p:nvGrpSpPr>
      <p:grpSpPr>
        <a:xfrm>
          <a:off x="0" y="0"/>
          <a:ext cx="0" cy="0"/>
          <a:chOff x="0" y="0"/>
          <a:chExt cx="0" cy="0"/>
        </a:xfrm>
      </p:grpSpPr>
      <p:sp>
        <p:nvSpPr>
          <p:cNvPr id="135" name="Google Shape;135;g2ccd329eddf_1_292"/>
          <p:cNvSpPr txBox="1"/>
          <p:nvPr>
            <p:ph type="title"/>
          </p:nvPr>
        </p:nvSpPr>
        <p:spPr>
          <a:xfrm>
            <a:off x="415600" y="2867800"/>
            <a:ext cx="11360700" cy="11223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136" name="Google Shape;136;g2ccd329eddf_1_292"/>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sp>
        <p:nvSpPr>
          <p:cNvPr id="20" name="Google Shape;20;p34"/>
          <p:cNvSpPr txBox="1"/>
          <p:nvPr>
            <p:ph type="title"/>
          </p:nvPr>
        </p:nvSpPr>
        <p:spPr>
          <a:xfrm>
            <a:off x="963084" y="4406900"/>
            <a:ext cx="10363200" cy="13620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chemeClr val="dk1"/>
              </a:buClr>
              <a:buSzPts val="4000"/>
              <a:buFont typeface="Calibri"/>
              <a:buNone/>
              <a:defRPr b="1" i="0" sz="40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21" name="Google Shape;21;p34"/>
          <p:cNvSpPr txBox="1"/>
          <p:nvPr>
            <p:ph idx="1" type="body"/>
          </p:nvPr>
        </p:nvSpPr>
        <p:spPr>
          <a:xfrm>
            <a:off x="963084" y="2906713"/>
            <a:ext cx="10363200" cy="1500300"/>
          </a:xfrm>
          <a:prstGeom prst="rect">
            <a:avLst/>
          </a:prstGeom>
          <a:noFill/>
          <a:ln>
            <a:noFill/>
          </a:ln>
        </p:spPr>
        <p:txBody>
          <a:bodyPr anchorCtr="0" anchor="b" bIns="45700" lIns="91425" spcFirstLastPara="1" rIns="91425" wrap="square" tIns="45700">
            <a:noAutofit/>
          </a:bodyPr>
          <a:lstStyle>
            <a:lvl1pPr indent="-228600" lvl="0" marL="457200" marR="0" algn="l">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228600" lvl="1" marL="914400" marR="0" algn="l">
              <a:lnSpc>
                <a:spcPct val="100000"/>
              </a:lnSpc>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228600" lvl="2" marL="1371600" marR="0" algn="l">
              <a:lnSpc>
                <a:spcPct val="100000"/>
              </a:lnSpc>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228600" lvl="3" marL="18288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22" name="Google Shape;22;p34"/>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 name="Google Shape;23;p34"/>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4" name="Google Shape;24;p34"/>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37" name="Shape 137"/>
        <p:cNvGrpSpPr/>
        <p:nvPr/>
      </p:nvGrpSpPr>
      <p:grpSpPr>
        <a:xfrm>
          <a:off x="0" y="0"/>
          <a:ext cx="0" cy="0"/>
          <a:chOff x="0" y="0"/>
          <a:chExt cx="0" cy="0"/>
        </a:xfrm>
      </p:grpSpPr>
      <p:sp>
        <p:nvSpPr>
          <p:cNvPr id="138" name="Google Shape;138;g2ccd329eddf_1_295"/>
          <p:cNvSpPr txBox="1"/>
          <p:nvPr>
            <p:ph type="title"/>
          </p:nvPr>
        </p:nvSpPr>
        <p:spPr>
          <a:xfrm>
            <a:off x="415600" y="288567"/>
            <a:ext cx="11360700" cy="763500"/>
          </a:xfrm>
          <a:prstGeom prst="rect">
            <a:avLst/>
          </a:prstGeom>
          <a:noFill/>
          <a:ln>
            <a:noFill/>
          </a:ln>
        </p:spPr>
        <p:txBody>
          <a:bodyPr anchorCtr="0" anchor="t" bIns="121900" lIns="121900" spcFirstLastPara="1" rIns="121900" wrap="square" tIns="121900">
            <a:normAutofit/>
          </a:bodyPr>
          <a:lstStyle>
            <a:lvl1pPr lvl="0" marR="0" algn="l">
              <a:lnSpc>
                <a:spcPct val="100000"/>
              </a:lnSpc>
              <a:spcBef>
                <a:spcPts val="0"/>
              </a:spcBef>
              <a:spcAft>
                <a:spcPts val="0"/>
              </a:spcAft>
              <a:buClr>
                <a:srgbClr val="007297"/>
              </a:buClr>
              <a:buSzPts val="5900"/>
              <a:buFont typeface="Lato Black"/>
              <a:buNone/>
              <a:defRPr sz="5900">
                <a:solidFill>
                  <a:srgbClr val="007297"/>
                </a:solidFill>
                <a:latin typeface="Lato Black"/>
                <a:ea typeface="Lato Black"/>
                <a:cs typeface="Lato Black"/>
                <a:sym typeface="Lato Black"/>
              </a:defRPr>
            </a:lvl1pPr>
            <a:lvl2pPr lvl="1" algn="l">
              <a:lnSpc>
                <a:spcPct val="100000"/>
              </a:lnSpc>
              <a:spcBef>
                <a:spcPts val="0"/>
              </a:spcBef>
              <a:spcAft>
                <a:spcPts val="0"/>
              </a:spcAft>
              <a:buClr>
                <a:srgbClr val="007297"/>
              </a:buClr>
              <a:buSzPts val="5900"/>
              <a:buNone/>
              <a:defRPr sz="5900">
                <a:solidFill>
                  <a:srgbClr val="007297"/>
                </a:solidFill>
              </a:defRPr>
            </a:lvl2pPr>
            <a:lvl3pPr lvl="2" algn="l">
              <a:lnSpc>
                <a:spcPct val="100000"/>
              </a:lnSpc>
              <a:spcBef>
                <a:spcPts val="0"/>
              </a:spcBef>
              <a:spcAft>
                <a:spcPts val="0"/>
              </a:spcAft>
              <a:buClr>
                <a:srgbClr val="007297"/>
              </a:buClr>
              <a:buSzPts val="5900"/>
              <a:buNone/>
              <a:defRPr sz="5900">
                <a:solidFill>
                  <a:srgbClr val="007297"/>
                </a:solidFill>
              </a:defRPr>
            </a:lvl3pPr>
            <a:lvl4pPr lvl="3" algn="l">
              <a:lnSpc>
                <a:spcPct val="100000"/>
              </a:lnSpc>
              <a:spcBef>
                <a:spcPts val="0"/>
              </a:spcBef>
              <a:spcAft>
                <a:spcPts val="0"/>
              </a:spcAft>
              <a:buClr>
                <a:srgbClr val="007297"/>
              </a:buClr>
              <a:buSzPts val="5900"/>
              <a:buNone/>
              <a:defRPr sz="5900">
                <a:solidFill>
                  <a:srgbClr val="007297"/>
                </a:solidFill>
              </a:defRPr>
            </a:lvl4pPr>
            <a:lvl5pPr lvl="4" algn="l">
              <a:lnSpc>
                <a:spcPct val="100000"/>
              </a:lnSpc>
              <a:spcBef>
                <a:spcPts val="0"/>
              </a:spcBef>
              <a:spcAft>
                <a:spcPts val="0"/>
              </a:spcAft>
              <a:buClr>
                <a:srgbClr val="007297"/>
              </a:buClr>
              <a:buSzPts val="5900"/>
              <a:buNone/>
              <a:defRPr sz="5900">
                <a:solidFill>
                  <a:srgbClr val="007297"/>
                </a:solidFill>
              </a:defRPr>
            </a:lvl5pPr>
            <a:lvl6pPr lvl="5" algn="l">
              <a:lnSpc>
                <a:spcPct val="100000"/>
              </a:lnSpc>
              <a:spcBef>
                <a:spcPts val="0"/>
              </a:spcBef>
              <a:spcAft>
                <a:spcPts val="0"/>
              </a:spcAft>
              <a:buClr>
                <a:srgbClr val="007297"/>
              </a:buClr>
              <a:buSzPts val="5900"/>
              <a:buNone/>
              <a:defRPr sz="5900">
                <a:solidFill>
                  <a:srgbClr val="007297"/>
                </a:solidFill>
              </a:defRPr>
            </a:lvl6pPr>
            <a:lvl7pPr lvl="6" algn="l">
              <a:lnSpc>
                <a:spcPct val="100000"/>
              </a:lnSpc>
              <a:spcBef>
                <a:spcPts val="0"/>
              </a:spcBef>
              <a:spcAft>
                <a:spcPts val="0"/>
              </a:spcAft>
              <a:buClr>
                <a:srgbClr val="007297"/>
              </a:buClr>
              <a:buSzPts val="5900"/>
              <a:buNone/>
              <a:defRPr sz="5900">
                <a:solidFill>
                  <a:srgbClr val="007297"/>
                </a:solidFill>
              </a:defRPr>
            </a:lvl7pPr>
            <a:lvl8pPr lvl="7" algn="l">
              <a:lnSpc>
                <a:spcPct val="100000"/>
              </a:lnSpc>
              <a:spcBef>
                <a:spcPts val="0"/>
              </a:spcBef>
              <a:spcAft>
                <a:spcPts val="0"/>
              </a:spcAft>
              <a:buClr>
                <a:srgbClr val="007297"/>
              </a:buClr>
              <a:buSzPts val="5900"/>
              <a:buNone/>
              <a:defRPr sz="5900">
                <a:solidFill>
                  <a:srgbClr val="007297"/>
                </a:solidFill>
              </a:defRPr>
            </a:lvl8pPr>
            <a:lvl9pPr lvl="8" algn="l">
              <a:lnSpc>
                <a:spcPct val="100000"/>
              </a:lnSpc>
              <a:spcBef>
                <a:spcPts val="0"/>
              </a:spcBef>
              <a:spcAft>
                <a:spcPts val="0"/>
              </a:spcAft>
              <a:buClr>
                <a:srgbClr val="007297"/>
              </a:buClr>
              <a:buSzPts val="5900"/>
              <a:buNone/>
              <a:defRPr sz="5900">
                <a:solidFill>
                  <a:srgbClr val="007297"/>
                </a:solidFill>
              </a:defRPr>
            </a:lvl9pPr>
          </a:lstStyle>
          <a:p/>
        </p:txBody>
      </p:sp>
      <p:sp>
        <p:nvSpPr>
          <p:cNvPr id="139" name="Google Shape;139;g2ccd329eddf_1_295"/>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Clr>
                <a:srgbClr val="000000"/>
              </a:buClr>
              <a:buSzPts val="1900"/>
              <a:buFont typeface="Lato"/>
              <a:buChar char="●"/>
              <a:defRPr b="1" sz="1900">
                <a:solidFill>
                  <a:srgbClr val="000000"/>
                </a:solidFill>
                <a:latin typeface="Lato"/>
                <a:ea typeface="Lato"/>
                <a:cs typeface="Lato"/>
                <a:sym typeface="Lato"/>
              </a:defRPr>
            </a:lvl1pPr>
            <a:lvl2pPr indent="-330200" lvl="1" marL="914400" algn="l">
              <a:lnSpc>
                <a:spcPct val="115000"/>
              </a:lnSpc>
              <a:spcBef>
                <a:spcPts val="0"/>
              </a:spcBef>
              <a:spcAft>
                <a:spcPts val="0"/>
              </a:spcAft>
              <a:buClr>
                <a:srgbClr val="000000"/>
              </a:buClr>
              <a:buSzPts val="1600"/>
              <a:buFont typeface="Lato"/>
              <a:buChar char="○"/>
              <a:defRPr b="1" sz="1600">
                <a:solidFill>
                  <a:srgbClr val="000000"/>
                </a:solidFill>
                <a:latin typeface="Lato"/>
                <a:ea typeface="Lato"/>
                <a:cs typeface="Lato"/>
                <a:sym typeface="Lato"/>
              </a:defRPr>
            </a:lvl2pPr>
            <a:lvl3pPr indent="-330200" lvl="2" marL="1371600" algn="l">
              <a:lnSpc>
                <a:spcPct val="115000"/>
              </a:lnSpc>
              <a:spcBef>
                <a:spcPts val="0"/>
              </a:spcBef>
              <a:spcAft>
                <a:spcPts val="0"/>
              </a:spcAft>
              <a:buClr>
                <a:srgbClr val="000000"/>
              </a:buClr>
              <a:buSzPts val="1600"/>
              <a:buFont typeface="Lato"/>
              <a:buChar char="■"/>
              <a:defRPr b="1" sz="1600">
                <a:solidFill>
                  <a:srgbClr val="000000"/>
                </a:solidFill>
                <a:latin typeface="Lato"/>
                <a:ea typeface="Lato"/>
                <a:cs typeface="Lato"/>
                <a:sym typeface="Lato"/>
              </a:defRPr>
            </a:lvl3pPr>
            <a:lvl4pPr indent="-330200" lvl="3" marL="1828800" algn="l">
              <a:lnSpc>
                <a:spcPct val="115000"/>
              </a:lnSpc>
              <a:spcBef>
                <a:spcPts val="0"/>
              </a:spcBef>
              <a:spcAft>
                <a:spcPts val="0"/>
              </a:spcAft>
              <a:buClr>
                <a:srgbClr val="000000"/>
              </a:buClr>
              <a:buSzPts val="1600"/>
              <a:buFont typeface="Lato"/>
              <a:buChar char="●"/>
              <a:defRPr b="1" sz="1600">
                <a:solidFill>
                  <a:srgbClr val="000000"/>
                </a:solidFill>
                <a:latin typeface="Lato"/>
                <a:ea typeface="Lato"/>
                <a:cs typeface="Lato"/>
                <a:sym typeface="Lato"/>
              </a:defRPr>
            </a:lvl4pPr>
            <a:lvl5pPr indent="-330200" lvl="4" marL="2286000" algn="l">
              <a:lnSpc>
                <a:spcPct val="115000"/>
              </a:lnSpc>
              <a:spcBef>
                <a:spcPts val="0"/>
              </a:spcBef>
              <a:spcAft>
                <a:spcPts val="0"/>
              </a:spcAft>
              <a:buClr>
                <a:srgbClr val="000000"/>
              </a:buClr>
              <a:buSzPts val="1600"/>
              <a:buFont typeface="Lato"/>
              <a:buChar char="○"/>
              <a:defRPr b="1" sz="1600">
                <a:solidFill>
                  <a:srgbClr val="000000"/>
                </a:solidFill>
                <a:latin typeface="Lato"/>
                <a:ea typeface="Lato"/>
                <a:cs typeface="Lato"/>
                <a:sym typeface="Lato"/>
              </a:defRPr>
            </a:lvl5pPr>
            <a:lvl6pPr indent="-330200" lvl="5" marL="2743200" algn="l">
              <a:lnSpc>
                <a:spcPct val="115000"/>
              </a:lnSpc>
              <a:spcBef>
                <a:spcPts val="0"/>
              </a:spcBef>
              <a:spcAft>
                <a:spcPts val="0"/>
              </a:spcAft>
              <a:buClr>
                <a:srgbClr val="000000"/>
              </a:buClr>
              <a:buSzPts val="1600"/>
              <a:buFont typeface="Lato"/>
              <a:buChar char="■"/>
              <a:defRPr b="1" sz="1600">
                <a:solidFill>
                  <a:srgbClr val="000000"/>
                </a:solidFill>
                <a:latin typeface="Lato"/>
                <a:ea typeface="Lato"/>
                <a:cs typeface="Lato"/>
                <a:sym typeface="Lato"/>
              </a:defRPr>
            </a:lvl6pPr>
            <a:lvl7pPr indent="-330200" lvl="6" marL="3200400" algn="l">
              <a:lnSpc>
                <a:spcPct val="115000"/>
              </a:lnSpc>
              <a:spcBef>
                <a:spcPts val="0"/>
              </a:spcBef>
              <a:spcAft>
                <a:spcPts val="0"/>
              </a:spcAft>
              <a:buClr>
                <a:srgbClr val="000000"/>
              </a:buClr>
              <a:buSzPts val="1600"/>
              <a:buFont typeface="Lato"/>
              <a:buChar char="●"/>
              <a:defRPr b="1" sz="1600">
                <a:solidFill>
                  <a:srgbClr val="000000"/>
                </a:solidFill>
                <a:latin typeface="Lato"/>
                <a:ea typeface="Lato"/>
                <a:cs typeface="Lato"/>
                <a:sym typeface="Lato"/>
              </a:defRPr>
            </a:lvl7pPr>
            <a:lvl8pPr indent="-330200" lvl="7" marL="3657600" algn="l">
              <a:lnSpc>
                <a:spcPct val="115000"/>
              </a:lnSpc>
              <a:spcBef>
                <a:spcPts val="0"/>
              </a:spcBef>
              <a:spcAft>
                <a:spcPts val="0"/>
              </a:spcAft>
              <a:buClr>
                <a:srgbClr val="000000"/>
              </a:buClr>
              <a:buSzPts val="1600"/>
              <a:buFont typeface="Lato"/>
              <a:buChar char="○"/>
              <a:defRPr b="1" sz="1600">
                <a:solidFill>
                  <a:srgbClr val="000000"/>
                </a:solidFill>
                <a:latin typeface="Lato"/>
                <a:ea typeface="Lato"/>
                <a:cs typeface="Lato"/>
                <a:sym typeface="Lato"/>
              </a:defRPr>
            </a:lvl8pPr>
            <a:lvl9pPr indent="-330200" lvl="8" marL="4114800" algn="l">
              <a:lnSpc>
                <a:spcPct val="115000"/>
              </a:lnSpc>
              <a:spcBef>
                <a:spcPts val="0"/>
              </a:spcBef>
              <a:spcAft>
                <a:spcPts val="0"/>
              </a:spcAft>
              <a:buClr>
                <a:srgbClr val="000000"/>
              </a:buClr>
              <a:buSzPts val="1600"/>
              <a:buFont typeface="Lato"/>
              <a:buChar char="■"/>
              <a:defRPr b="1" sz="1600">
                <a:solidFill>
                  <a:srgbClr val="000000"/>
                </a:solidFill>
                <a:latin typeface="Lato"/>
                <a:ea typeface="Lato"/>
                <a:cs typeface="Lato"/>
                <a:sym typeface="Lato"/>
              </a:defRPr>
            </a:lvl9pPr>
          </a:lstStyle>
          <a:p/>
        </p:txBody>
      </p:sp>
      <p:sp>
        <p:nvSpPr>
          <p:cNvPr id="140" name="Google Shape;140;g2ccd329eddf_1_295"/>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Clr>
                <a:srgbClr val="000000"/>
              </a:buClr>
              <a:buSzPts val="1900"/>
              <a:buFont typeface="Lato"/>
              <a:buChar char="●"/>
              <a:defRPr b="1" sz="1900">
                <a:solidFill>
                  <a:srgbClr val="000000"/>
                </a:solidFill>
                <a:latin typeface="Lato"/>
                <a:ea typeface="Lato"/>
                <a:cs typeface="Lato"/>
                <a:sym typeface="Lato"/>
              </a:defRPr>
            </a:lvl1pPr>
            <a:lvl2pPr indent="-330200" lvl="1" marL="914400" algn="l">
              <a:lnSpc>
                <a:spcPct val="115000"/>
              </a:lnSpc>
              <a:spcBef>
                <a:spcPts val="0"/>
              </a:spcBef>
              <a:spcAft>
                <a:spcPts val="0"/>
              </a:spcAft>
              <a:buClr>
                <a:srgbClr val="000000"/>
              </a:buClr>
              <a:buSzPts val="1600"/>
              <a:buFont typeface="Lato"/>
              <a:buChar char="○"/>
              <a:defRPr b="1" sz="1600">
                <a:solidFill>
                  <a:srgbClr val="000000"/>
                </a:solidFill>
                <a:latin typeface="Lato"/>
                <a:ea typeface="Lato"/>
                <a:cs typeface="Lato"/>
                <a:sym typeface="Lato"/>
              </a:defRPr>
            </a:lvl2pPr>
            <a:lvl3pPr indent="-330200" lvl="2" marL="1371600" algn="l">
              <a:lnSpc>
                <a:spcPct val="115000"/>
              </a:lnSpc>
              <a:spcBef>
                <a:spcPts val="0"/>
              </a:spcBef>
              <a:spcAft>
                <a:spcPts val="0"/>
              </a:spcAft>
              <a:buClr>
                <a:srgbClr val="000000"/>
              </a:buClr>
              <a:buSzPts val="1600"/>
              <a:buFont typeface="Lato"/>
              <a:buChar char="■"/>
              <a:defRPr b="1" sz="1600">
                <a:solidFill>
                  <a:srgbClr val="000000"/>
                </a:solidFill>
                <a:latin typeface="Lato"/>
                <a:ea typeface="Lato"/>
                <a:cs typeface="Lato"/>
                <a:sym typeface="Lato"/>
              </a:defRPr>
            </a:lvl3pPr>
            <a:lvl4pPr indent="-330200" lvl="3" marL="1828800" algn="l">
              <a:lnSpc>
                <a:spcPct val="115000"/>
              </a:lnSpc>
              <a:spcBef>
                <a:spcPts val="0"/>
              </a:spcBef>
              <a:spcAft>
                <a:spcPts val="0"/>
              </a:spcAft>
              <a:buClr>
                <a:srgbClr val="000000"/>
              </a:buClr>
              <a:buSzPts val="1600"/>
              <a:buFont typeface="Lato"/>
              <a:buChar char="●"/>
              <a:defRPr b="1" sz="1600">
                <a:solidFill>
                  <a:srgbClr val="000000"/>
                </a:solidFill>
                <a:latin typeface="Lato"/>
                <a:ea typeface="Lato"/>
                <a:cs typeface="Lato"/>
                <a:sym typeface="Lato"/>
              </a:defRPr>
            </a:lvl4pPr>
            <a:lvl5pPr indent="-330200" lvl="4" marL="2286000" algn="l">
              <a:lnSpc>
                <a:spcPct val="115000"/>
              </a:lnSpc>
              <a:spcBef>
                <a:spcPts val="0"/>
              </a:spcBef>
              <a:spcAft>
                <a:spcPts val="0"/>
              </a:spcAft>
              <a:buClr>
                <a:srgbClr val="000000"/>
              </a:buClr>
              <a:buSzPts val="1600"/>
              <a:buFont typeface="Lato"/>
              <a:buChar char="○"/>
              <a:defRPr b="1" sz="1600">
                <a:solidFill>
                  <a:srgbClr val="000000"/>
                </a:solidFill>
                <a:latin typeface="Lato"/>
                <a:ea typeface="Lato"/>
                <a:cs typeface="Lato"/>
                <a:sym typeface="Lato"/>
              </a:defRPr>
            </a:lvl5pPr>
            <a:lvl6pPr indent="-330200" lvl="5" marL="2743200" algn="l">
              <a:lnSpc>
                <a:spcPct val="115000"/>
              </a:lnSpc>
              <a:spcBef>
                <a:spcPts val="0"/>
              </a:spcBef>
              <a:spcAft>
                <a:spcPts val="0"/>
              </a:spcAft>
              <a:buClr>
                <a:srgbClr val="000000"/>
              </a:buClr>
              <a:buSzPts val="1600"/>
              <a:buFont typeface="Lato"/>
              <a:buChar char="■"/>
              <a:defRPr b="1" sz="1600">
                <a:solidFill>
                  <a:srgbClr val="000000"/>
                </a:solidFill>
                <a:latin typeface="Lato"/>
                <a:ea typeface="Lato"/>
                <a:cs typeface="Lato"/>
                <a:sym typeface="Lato"/>
              </a:defRPr>
            </a:lvl6pPr>
            <a:lvl7pPr indent="-330200" lvl="6" marL="3200400" algn="l">
              <a:lnSpc>
                <a:spcPct val="115000"/>
              </a:lnSpc>
              <a:spcBef>
                <a:spcPts val="0"/>
              </a:spcBef>
              <a:spcAft>
                <a:spcPts val="0"/>
              </a:spcAft>
              <a:buClr>
                <a:srgbClr val="000000"/>
              </a:buClr>
              <a:buSzPts val="1600"/>
              <a:buFont typeface="Lato"/>
              <a:buChar char="●"/>
              <a:defRPr b="1" sz="1600">
                <a:solidFill>
                  <a:srgbClr val="000000"/>
                </a:solidFill>
                <a:latin typeface="Lato"/>
                <a:ea typeface="Lato"/>
                <a:cs typeface="Lato"/>
                <a:sym typeface="Lato"/>
              </a:defRPr>
            </a:lvl7pPr>
            <a:lvl8pPr indent="-330200" lvl="7" marL="3657600" algn="l">
              <a:lnSpc>
                <a:spcPct val="115000"/>
              </a:lnSpc>
              <a:spcBef>
                <a:spcPts val="0"/>
              </a:spcBef>
              <a:spcAft>
                <a:spcPts val="0"/>
              </a:spcAft>
              <a:buClr>
                <a:srgbClr val="000000"/>
              </a:buClr>
              <a:buSzPts val="1600"/>
              <a:buFont typeface="Lato"/>
              <a:buChar char="○"/>
              <a:defRPr b="1" sz="1600">
                <a:solidFill>
                  <a:srgbClr val="000000"/>
                </a:solidFill>
                <a:latin typeface="Lato"/>
                <a:ea typeface="Lato"/>
                <a:cs typeface="Lato"/>
                <a:sym typeface="Lato"/>
              </a:defRPr>
            </a:lvl8pPr>
            <a:lvl9pPr indent="-330200" lvl="8" marL="4114800" algn="l">
              <a:lnSpc>
                <a:spcPct val="115000"/>
              </a:lnSpc>
              <a:spcBef>
                <a:spcPts val="0"/>
              </a:spcBef>
              <a:spcAft>
                <a:spcPts val="0"/>
              </a:spcAft>
              <a:buClr>
                <a:srgbClr val="000000"/>
              </a:buClr>
              <a:buSzPts val="1600"/>
              <a:buFont typeface="Lato"/>
              <a:buChar char="■"/>
              <a:defRPr b="1" sz="1600">
                <a:solidFill>
                  <a:srgbClr val="000000"/>
                </a:solidFill>
                <a:latin typeface="Lato"/>
                <a:ea typeface="Lato"/>
                <a:cs typeface="Lato"/>
                <a:sym typeface="Lato"/>
              </a:defRPr>
            </a:lvl9pPr>
          </a:lstStyle>
          <a:p/>
        </p:txBody>
      </p:sp>
      <p:sp>
        <p:nvSpPr>
          <p:cNvPr id="141" name="Google Shape;141;g2ccd329eddf_1_295"/>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2" name="Shape 142"/>
        <p:cNvGrpSpPr/>
        <p:nvPr/>
      </p:nvGrpSpPr>
      <p:grpSpPr>
        <a:xfrm>
          <a:off x="0" y="0"/>
          <a:ext cx="0" cy="0"/>
          <a:chOff x="0" y="0"/>
          <a:chExt cx="0" cy="0"/>
        </a:xfrm>
      </p:grpSpPr>
      <p:sp>
        <p:nvSpPr>
          <p:cNvPr id="143" name="Google Shape;143;g2ccd329eddf_1_30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44" name="Google Shape;144;g2ccd329eddf_1_300"/>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45" name="Shape 145"/>
        <p:cNvGrpSpPr/>
        <p:nvPr/>
      </p:nvGrpSpPr>
      <p:grpSpPr>
        <a:xfrm>
          <a:off x="0" y="0"/>
          <a:ext cx="0" cy="0"/>
          <a:chOff x="0" y="0"/>
          <a:chExt cx="0" cy="0"/>
        </a:xfrm>
      </p:grpSpPr>
      <p:sp>
        <p:nvSpPr>
          <p:cNvPr id="146" name="Google Shape;146;g2ccd329eddf_1_303"/>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147" name="Google Shape;147;g2ccd329eddf_1_303"/>
          <p:cNvSpPr txBox="1"/>
          <p:nvPr>
            <p:ph idx="1" type="body"/>
          </p:nvPr>
        </p:nvSpPr>
        <p:spPr>
          <a:xfrm>
            <a:off x="415600" y="1852800"/>
            <a:ext cx="3744000" cy="4239300"/>
          </a:xfrm>
          <a:prstGeom prst="rect">
            <a:avLst/>
          </a:prstGeom>
          <a:noFill/>
          <a:ln>
            <a:noFill/>
          </a:ln>
        </p:spPr>
        <p:txBody>
          <a:bodyPr anchorCtr="0" anchor="t" bIns="121900" lIns="121900" spcFirstLastPara="1" rIns="121900" wrap="square" tIns="121900">
            <a:normAutofit/>
          </a:bodyPr>
          <a:lstStyle>
            <a:lvl1pPr indent="-330200" lvl="0" marL="457200" algn="l">
              <a:lnSpc>
                <a:spcPct val="115000"/>
              </a:lnSpc>
              <a:spcBef>
                <a:spcPts val="0"/>
              </a:spcBef>
              <a:spcAft>
                <a:spcPts val="0"/>
              </a:spcAft>
              <a:buClr>
                <a:srgbClr val="000000"/>
              </a:buClr>
              <a:buSzPts val="1600"/>
              <a:buChar char="●"/>
              <a:defRPr sz="1600">
                <a:solidFill>
                  <a:srgbClr val="000000"/>
                </a:solidFill>
              </a:defRPr>
            </a:lvl1pPr>
            <a:lvl2pPr indent="-330200" lvl="1" marL="914400" algn="l">
              <a:lnSpc>
                <a:spcPct val="115000"/>
              </a:lnSpc>
              <a:spcBef>
                <a:spcPts val="0"/>
              </a:spcBef>
              <a:spcAft>
                <a:spcPts val="0"/>
              </a:spcAft>
              <a:buClr>
                <a:srgbClr val="000000"/>
              </a:buClr>
              <a:buSzPts val="1600"/>
              <a:buChar char="○"/>
              <a:defRPr sz="1600">
                <a:solidFill>
                  <a:srgbClr val="000000"/>
                </a:solidFill>
              </a:defRPr>
            </a:lvl2pPr>
            <a:lvl3pPr indent="-330200" lvl="2" marL="1371600" algn="l">
              <a:lnSpc>
                <a:spcPct val="115000"/>
              </a:lnSpc>
              <a:spcBef>
                <a:spcPts val="0"/>
              </a:spcBef>
              <a:spcAft>
                <a:spcPts val="0"/>
              </a:spcAft>
              <a:buClr>
                <a:srgbClr val="000000"/>
              </a:buClr>
              <a:buSzPts val="1600"/>
              <a:buChar char="■"/>
              <a:defRPr sz="1600">
                <a:solidFill>
                  <a:srgbClr val="000000"/>
                </a:solidFill>
              </a:defRPr>
            </a:lvl3pPr>
            <a:lvl4pPr indent="-330200" lvl="3" marL="1828800" algn="l">
              <a:lnSpc>
                <a:spcPct val="115000"/>
              </a:lnSpc>
              <a:spcBef>
                <a:spcPts val="0"/>
              </a:spcBef>
              <a:spcAft>
                <a:spcPts val="0"/>
              </a:spcAft>
              <a:buClr>
                <a:srgbClr val="000000"/>
              </a:buClr>
              <a:buSzPts val="1600"/>
              <a:buChar char="●"/>
              <a:defRPr sz="1600">
                <a:solidFill>
                  <a:srgbClr val="000000"/>
                </a:solidFill>
              </a:defRPr>
            </a:lvl4pPr>
            <a:lvl5pPr indent="-330200" lvl="4" marL="2286000" algn="l">
              <a:lnSpc>
                <a:spcPct val="115000"/>
              </a:lnSpc>
              <a:spcBef>
                <a:spcPts val="0"/>
              </a:spcBef>
              <a:spcAft>
                <a:spcPts val="0"/>
              </a:spcAft>
              <a:buClr>
                <a:srgbClr val="000000"/>
              </a:buClr>
              <a:buSzPts val="1600"/>
              <a:buChar char="○"/>
              <a:defRPr sz="1600">
                <a:solidFill>
                  <a:srgbClr val="000000"/>
                </a:solidFill>
              </a:defRPr>
            </a:lvl5pPr>
            <a:lvl6pPr indent="-330200" lvl="5" marL="2743200" algn="l">
              <a:lnSpc>
                <a:spcPct val="115000"/>
              </a:lnSpc>
              <a:spcBef>
                <a:spcPts val="0"/>
              </a:spcBef>
              <a:spcAft>
                <a:spcPts val="0"/>
              </a:spcAft>
              <a:buClr>
                <a:srgbClr val="000000"/>
              </a:buClr>
              <a:buSzPts val="1600"/>
              <a:buChar char="■"/>
              <a:defRPr sz="1600">
                <a:solidFill>
                  <a:srgbClr val="000000"/>
                </a:solidFill>
              </a:defRPr>
            </a:lvl6pPr>
            <a:lvl7pPr indent="-330200" lvl="6" marL="3200400" algn="l">
              <a:lnSpc>
                <a:spcPct val="115000"/>
              </a:lnSpc>
              <a:spcBef>
                <a:spcPts val="0"/>
              </a:spcBef>
              <a:spcAft>
                <a:spcPts val="0"/>
              </a:spcAft>
              <a:buClr>
                <a:srgbClr val="000000"/>
              </a:buClr>
              <a:buSzPts val="1600"/>
              <a:buChar char="●"/>
              <a:defRPr sz="1600">
                <a:solidFill>
                  <a:srgbClr val="000000"/>
                </a:solidFill>
              </a:defRPr>
            </a:lvl7pPr>
            <a:lvl8pPr indent="-330200" lvl="7" marL="3657600" algn="l">
              <a:lnSpc>
                <a:spcPct val="115000"/>
              </a:lnSpc>
              <a:spcBef>
                <a:spcPts val="0"/>
              </a:spcBef>
              <a:spcAft>
                <a:spcPts val="0"/>
              </a:spcAft>
              <a:buClr>
                <a:srgbClr val="000000"/>
              </a:buClr>
              <a:buSzPts val="1600"/>
              <a:buChar char="○"/>
              <a:defRPr sz="1600">
                <a:solidFill>
                  <a:srgbClr val="000000"/>
                </a:solidFill>
              </a:defRPr>
            </a:lvl8pPr>
            <a:lvl9pPr indent="-330200" lvl="8" marL="4114800" algn="l">
              <a:lnSpc>
                <a:spcPct val="115000"/>
              </a:lnSpc>
              <a:spcBef>
                <a:spcPts val="0"/>
              </a:spcBef>
              <a:spcAft>
                <a:spcPts val="0"/>
              </a:spcAft>
              <a:buClr>
                <a:srgbClr val="000000"/>
              </a:buClr>
              <a:buSzPts val="1600"/>
              <a:buChar char="■"/>
              <a:defRPr sz="1600">
                <a:solidFill>
                  <a:srgbClr val="000000"/>
                </a:solidFill>
              </a:defRPr>
            </a:lvl9pPr>
          </a:lstStyle>
          <a:p/>
        </p:txBody>
      </p:sp>
      <p:sp>
        <p:nvSpPr>
          <p:cNvPr id="148" name="Google Shape;148;g2ccd329eddf_1_303"/>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49" name="Shape 149"/>
        <p:cNvGrpSpPr/>
        <p:nvPr/>
      </p:nvGrpSpPr>
      <p:grpSpPr>
        <a:xfrm>
          <a:off x="0" y="0"/>
          <a:ext cx="0" cy="0"/>
          <a:chOff x="0" y="0"/>
          <a:chExt cx="0" cy="0"/>
        </a:xfrm>
      </p:grpSpPr>
      <p:sp>
        <p:nvSpPr>
          <p:cNvPr id="150" name="Google Shape;150;g2ccd329eddf_1_307"/>
          <p:cNvSpPr txBox="1"/>
          <p:nvPr>
            <p:ph type="title"/>
          </p:nvPr>
        </p:nvSpPr>
        <p:spPr>
          <a:xfrm>
            <a:off x="653667" y="600200"/>
            <a:ext cx="8490300" cy="54543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
        <p:nvSpPr>
          <p:cNvPr id="151" name="Google Shape;151;g2ccd329eddf_1_307"/>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2" name="Shape 152"/>
        <p:cNvGrpSpPr/>
        <p:nvPr/>
      </p:nvGrpSpPr>
      <p:grpSpPr>
        <a:xfrm>
          <a:off x="0" y="0"/>
          <a:ext cx="0" cy="0"/>
          <a:chOff x="0" y="0"/>
          <a:chExt cx="0" cy="0"/>
        </a:xfrm>
      </p:grpSpPr>
      <p:sp>
        <p:nvSpPr>
          <p:cNvPr id="153" name="Google Shape;153;g2ccd329eddf_1_310"/>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4" name="Google Shape;154;g2ccd329eddf_1_310"/>
          <p:cNvSpPr txBox="1"/>
          <p:nvPr>
            <p:ph type="title"/>
          </p:nvPr>
        </p:nvSpPr>
        <p:spPr>
          <a:xfrm>
            <a:off x="354000" y="1644233"/>
            <a:ext cx="5393700" cy="19764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155" name="Google Shape;155;g2ccd329eddf_1_310"/>
          <p:cNvSpPr txBox="1"/>
          <p:nvPr>
            <p:ph idx="1" type="subTitle"/>
          </p:nvPr>
        </p:nvSpPr>
        <p:spPr>
          <a:xfrm>
            <a:off x="354000" y="3737433"/>
            <a:ext cx="5393700" cy="16467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56" name="Google Shape;156;g2ccd329eddf_1_310"/>
          <p:cNvSpPr txBox="1"/>
          <p:nvPr>
            <p:ph idx="2" type="body"/>
          </p:nvPr>
        </p:nvSpPr>
        <p:spPr>
          <a:xfrm>
            <a:off x="6586000" y="965433"/>
            <a:ext cx="5115900" cy="4926900"/>
          </a:xfrm>
          <a:prstGeom prst="rect">
            <a:avLst/>
          </a:prstGeom>
          <a:noFill/>
          <a:ln>
            <a:noFill/>
          </a:ln>
        </p:spPr>
        <p:txBody>
          <a:bodyPr anchorCtr="0" anchor="ctr"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157" name="Google Shape;157;g2ccd329eddf_1_310"/>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58" name="Shape 158"/>
        <p:cNvGrpSpPr/>
        <p:nvPr/>
      </p:nvGrpSpPr>
      <p:grpSpPr>
        <a:xfrm>
          <a:off x="0" y="0"/>
          <a:ext cx="0" cy="0"/>
          <a:chOff x="0" y="0"/>
          <a:chExt cx="0" cy="0"/>
        </a:xfrm>
      </p:grpSpPr>
      <p:sp>
        <p:nvSpPr>
          <p:cNvPr id="159" name="Google Shape;159;g2ccd329eddf_1_316"/>
          <p:cNvSpPr txBox="1"/>
          <p:nvPr>
            <p:ph idx="1" type="body"/>
          </p:nvPr>
        </p:nvSpPr>
        <p:spPr>
          <a:xfrm>
            <a:off x="415600" y="5640767"/>
            <a:ext cx="7998300" cy="806700"/>
          </a:xfrm>
          <a:prstGeom prst="rect">
            <a:avLst/>
          </a:prstGeom>
          <a:noFill/>
          <a:ln>
            <a:noFill/>
          </a:ln>
        </p:spPr>
        <p:txBody>
          <a:bodyPr anchorCtr="0" anchor="ctr" bIns="121900" lIns="121900" spcFirstLastPara="1" rIns="121900" wrap="square" tIns="121900">
            <a:normAutofit/>
          </a:bodyPr>
          <a:lstStyle>
            <a:lvl1pPr indent="-228600" lvl="0" marL="457200" algn="l">
              <a:lnSpc>
                <a:spcPct val="100000"/>
              </a:lnSpc>
              <a:spcBef>
                <a:spcPts val="0"/>
              </a:spcBef>
              <a:spcAft>
                <a:spcPts val="0"/>
              </a:spcAft>
              <a:buSzPts val="2400"/>
              <a:buNone/>
              <a:defRPr/>
            </a:lvl1pPr>
          </a:lstStyle>
          <a:p/>
        </p:txBody>
      </p:sp>
      <p:sp>
        <p:nvSpPr>
          <p:cNvPr id="160" name="Google Shape;160;g2ccd329eddf_1_316"/>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61" name="Shape 161"/>
        <p:cNvGrpSpPr/>
        <p:nvPr/>
      </p:nvGrpSpPr>
      <p:grpSpPr>
        <a:xfrm>
          <a:off x="0" y="0"/>
          <a:ext cx="0" cy="0"/>
          <a:chOff x="0" y="0"/>
          <a:chExt cx="0" cy="0"/>
        </a:xfrm>
      </p:grpSpPr>
      <p:sp>
        <p:nvSpPr>
          <p:cNvPr id="162" name="Google Shape;162;g2ccd329eddf_1_319"/>
          <p:cNvSpPr txBox="1"/>
          <p:nvPr>
            <p:ph hasCustomPrompt="1" type="title"/>
          </p:nvPr>
        </p:nvSpPr>
        <p:spPr>
          <a:xfrm>
            <a:off x="415600" y="1474833"/>
            <a:ext cx="11360700" cy="26181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163" name="Google Shape;163;g2ccd329eddf_1_319"/>
          <p:cNvSpPr txBox="1"/>
          <p:nvPr>
            <p:ph idx="1" type="body"/>
          </p:nvPr>
        </p:nvSpPr>
        <p:spPr>
          <a:xfrm>
            <a:off x="415600" y="4202967"/>
            <a:ext cx="11360700" cy="1734300"/>
          </a:xfrm>
          <a:prstGeom prst="rect">
            <a:avLst/>
          </a:prstGeom>
          <a:noFill/>
          <a:ln>
            <a:noFill/>
          </a:ln>
        </p:spPr>
        <p:txBody>
          <a:bodyPr anchorCtr="0" anchor="t" bIns="121900" lIns="121900" spcFirstLastPara="1" rIns="121900" wrap="square" tIns="121900">
            <a:normAutofit/>
          </a:bodyPr>
          <a:lstStyle>
            <a:lvl1pPr indent="-381000" lvl="0" marL="457200" algn="ctr">
              <a:lnSpc>
                <a:spcPct val="115000"/>
              </a:lnSpc>
              <a:spcBef>
                <a:spcPts val="0"/>
              </a:spcBef>
              <a:spcAft>
                <a:spcPts val="0"/>
              </a:spcAft>
              <a:buSzPts val="2400"/>
              <a:buChar char="●"/>
              <a:defRPr/>
            </a:lvl1pPr>
            <a:lvl2pPr indent="-349250" lvl="1" marL="914400" algn="ctr">
              <a:lnSpc>
                <a:spcPct val="115000"/>
              </a:lnSpc>
              <a:spcBef>
                <a:spcPts val="0"/>
              </a:spcBef>
              <a:spcAft>
                <a:spcPts val="0"/>
              </a:spcAft>
              <a:buSzPts val="1900"/>
              <a:buChar char="○"/>
              <a:defRPr/>
            </a:lvl2pPr>
            <a:lvl3pPr indent="-349250" lvl="2" marL="1371600" algn="ctr">
              <a:lnSpc>
                <a:spcPct val="115000"/>
              </a:lnSpc>
              <a:spcBef>
                <a:spcPts val="0"/>
              </a:spcBef>
              <a:spcAft>
                <a:spcPts val="0"/>
              </a:spcAft>
              <a:buSzPts val="1900"/>
              <a:buChar char="■"/>
              <a:defRPr/>
            </a:lvl3pPr>
            <a:lvl4pPr indent="-349250" lvl="3" marL="1828800" algn="ctr">
              <a:lnSpc>
                <a:spcPct val="115000"/>
              </a:lnSpc>
              <a:spcBef>
                <a:spcPts val="0"/>
              </a:spcBef>
              <a:spcAft>
                <a:spcPts val="0"/>
              </a:spcAft>
              <a:buSzPts val="1900"/>
              <a:buChar char="●"/>
              <a:defRPr/>
            </a:lvl4pPr>
            <a:lvl5pPr indent="-349250" lvl="4" marL="2286000" algn="ctr">
              <a:lnSpc>
                <a:spcPct val="115000"/>
              </a:lnSpc>
              <a:spcBef>
                <a:spcPts val="0"/>
              </a:spcBef>
              <a:spcAft>
                <a:spcPts val="0"/>
              </a:spcAft>
              <a:buSzPts val="1900"/>
              <a:buChar char="○"/>
              <a:defRPr/>
            </a:lvl5pPr>
            <a:lvl6pPr indent="-349250" lvl="5" marL="2743200" algn="ctr">
              <a:lnSpc>
                <a:spcPct val="115000"/>
              </a:lnSpc>
              <a:spcBef>
                <a:spcPts val="0"/>
              </a:spcBef>
              <a:spcAft>
                <a:spcPts val="0"/>
              </a:spcAft>
              <a:buSzPts val="1900"/>
              <a:buChar char="■"/>
              <a:defRPr/>
            </a:lvl6pPr>
            <a:lvl7pPr indent="-349250" lvl="6" marL="3200400" algn="ctr">
              <a:lnSpc>
                <a:spcPct val="115000"/>
              </a:lnSpc>
              <a:spcBef>
                <a:spcPts val="0"/>
              </a:spcBef>
              <a:spcAft>
                <a:spcPts val="0"/>
              </a:spcAft>
              <a:buSzPts val="1900"/>
              <a:buChar char="●"/>
              <a:defRPr/>
            </a:lvl7pPr>
            <a:lvl8pPr indent="-349250" lvl="7" marL="3657600" algn="ctr">
              <a:lnSpc>
                <a:spcPct val="115000"/>
              </a:lnSpc>
              <a:spcBef>
                <a:spcPts val="0"/>
              </a:spcBef>
              <a:spcAft>
                <a:spcPts val="0"/>
              </a:spcAft>
              <a:buSzPts val="1900"/>
              <a:buChar char="○"/>
              <a:defRPr/>
            </a:lvl8pPr>
            <a:lvl9pPr indent="-349250" lvl="8" marL="4114800" algn="ctr">
              <a:lnSpc>
                <a:spcPct val="115000"/>
              </a:lnSpc>
              <a:spcBef>
                <a:spcPts val="0"/>
              </a:spcBef>
              <a:spcAft>
                <a:spcPts val="0"/>
              </a:spcAft>
              <a:buSzPts val="1900"/>
              <a:buChar char="■"/>
              <a:defRPr/>
            </a:lvl9pPr>
          </a:lstStyle>
          <a:p/>
        </p:txBody>
      </p:sp>
      <p:sp>
        <p:nvSpPr>
          <p:cNvPr id="164" name="Google Shape;164;g2ccd329eddf_1_319"/>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5" name="Shape 165"/>
        <p:cNvGrpSpPr/>
        <p:nvPr/>
      </p:nvGrpSpPr>
      <p:grpSpPr>
        <a:xfrm>
          <a:off x="0" y="0"/>
          <a:ext cx="0" cy="0"/>
          <a:chOff x="0" y="0"/>
          <a:chExt cx="0" cy="0"/>
        </a:xfrm>
      </p:grpSpPr>
      <p:sp>
        <p:nvSpPr>
          <p:cNvPr id="166" name="Google Shape;166;g2ccd329eddf_1_323"/>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1" name="Shape 171"/>
        <p:cNvGrpSpPr/>
        <p:nvPr/>
      </p:nvGrpSpPr>
      <p:grpSpPr>
        <a:xfrm>
          <a:off x="0" y="0"/>
          <a:ext cx="0" cy="0"/>
          <a:chOff x="0" y="0"/>
          <a:chExt cx="0" cy="0"/>
        </a:xfrm>
      </p:grpSpPr>
      <p:sp>
        <p:nvSpPr>
          <p:cNvPr id="172" name="Google Shape;172;p43"/>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73" name="Google Shape;173;p43"/>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174" name="Google Shape;174;p4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175" name="Shape 175"/>
        <p:cNvGrpSpPr/>
        <p:nvPr/>
      </p:nvGrpSpPr>
      <p:grpSpPr>
        <a:xfrm>
          <a:off x="0" y="0"/>
          <a:ext cx="0" cy="0"/>
          <a:chOff x="0" y="0"/>
          <a:chExt cx="0" cy="0"/>
        </a:xfrm>
      </p:grpSpPr>
      <p:sp>
        <p:nvSpPr>
          <p:cNvPr id="176" name="Google Shape;176;p40"/>
          <p:cNvSpPr txBox="1"/>
          <p:nvPr>
            <p:ph type="title"/>
          </p:nvPr>
        </p:nvSpPr>
        <p:spPr>
          <a:xfrm>
            <a:off x="653667" y="600200"/>
            <a:ext cx="8490300" cy="54543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
        <p:nvSpPr>
          <p:cNvPr id="177" name="Google Shape;177;p4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3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27" name="Google Shape;27;p35"/>
          <p:cNvSpPr txBox="1"/>
          <p:nvPr>
            <p:ph idx="1" type="body"/>
          </p:nvPr>
        </p:nvSpPr>
        <p:spPr>
          <a:xfrm>
            <a:off x="609600" y="1600200"/>
            <a:ext cx="10972800" cy="4526100"/>
          </a:xfrm>
          <a:prstGeom prst="rect">
            <a:avLst/>
          </a:prstGeom>
          <a:noFill/>
          <a:ln>
            <a:noFill/>
          </a:ln>
        </p:spPr>
        <p:txBody>
          <a:bodyPr anchorCtr="0" anchor="t" bIns="45700" lIns="91425" spcFirstLastPara="1" rIns="91425" wrap="square" tIns="45700">
            <a:no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8" name="Google Shape;28;p35"/>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9" name="Google Shape;29;p35"/>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0" name="Google Shape;30;p35"/>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8" name="Shape 178"/>
        <p:cNvGrpSpPr/>
        <p:nvPr/>
      </p:nvGrpSpPr>
      <p:grpSpPr>
        <a:xfrm>
          <a:off x="0" y="0"/>
          <a:ext cx="0" cy="0"/>
          <a:chOff x="0" y="0"/>
          <a:chExt cx="0" cy="0"/>
        </a:xfrm>
      </p:grpSpPr>
      <p:sp>
        <p:nvSpPr>
          <p:cNvPr id="179" name="Google Shape;179;p39"/>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180" name="Google Shape;180;p39"/>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81" name="Google Shape;181;p3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2" name="Shape 182"/>
        <p:cNvGrpSpPr/>
        <p:nvPr/>
      </p:nvGrpSpPr>
      <p:grpSpPr>
        <a:xfrm>
          <a:off x="0" y="0"/>
          <a:ext cx="0" cy="0"/>
          <a:chOff x="0" y="0"/>
          <a:chExt cx="0" cy="0"/>
        </a:xfrm>
      </p:grpSpPr>
      <p:sp>
        <p:nvSpPr>
          <p:cNvPr id="183" name="Google Shape;183;p4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84" name="Google Shape;184;p42"/>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431800" lvl="0" marL="457200" marR="0" algn="l">
              <a:lnSpc>
                <a:spcPct val="115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15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15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15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15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15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15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15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15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85" name="Google Shape;185;p42"/>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86" name="Google Shape;186;p42"/>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87" name="Google Shape;187;p42"/>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8" name="Shape 188"/>
        <p:cNvGrpSpPr/>
        <p:nvPr/>
      </p:nvGrpSpPr>
      <p:grpSpPr>
        <a:xfrm>
          <a:off x="0" y="0"/>
          <a:ext cx="0" cy="0"/>
          <a:chOff x="0" y="0"/>
          <a:chExt cx="0" cy="0"/>
        </a:xfrm>
      </p:grpSpPr>
      <p:sp>
        <p:nvSpPr>
          <p:cNvPr id="189" name="Google Shape;189;p6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0" name="Shape 190"/>
        <p:cNvGrpSpPr/>
        <p:nvPr/>
      </p:nvGrpSpPr>
      <p:grpSpPr>
        <a:xfrm>
          <a:off x="0" y="0"/>
          <a:ext cx="0" cy="0"/>
          <a:chOff x="0" y="0"/>
          <a:chExt cx="0" cy="0"/>
        </a:xfrm>
      </p:grpSpPr>
      <p:sp>
        <p:nvSpPr>
          <p:cNvPr id="191" name="Google Shape;191;p58"/>
          <p:cNvSpPr txBox="1"/>
          <p:nvPr>
            <p:ph type="title"/>
          </p:nvPr>
        </p:nvSpPr>
        <p:spPr>
          <a:xfrm>
            <a:off x="415600" y="2867800"/>
            <a:ext cx="11360700" cy="11223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192" name="Google Shape;192;p5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93" name="Shape 193"/>
        <p:cNvGrpSpPr/>
        <p:nvPr/>
      </p:nvGrpSpPr>
      <p:grpSpPr>
        <a:xfrm>
          <a:off x="0" y="0"/>
          <a:ext cx="0" cy="0"/>
          <a:chOff x="0" y="0"/>
          <a:chExt cx="0" cy="0"/>
        </a:xfrm>
      </p:grpSpPr>
      <p:sp>
        <p:nvSpPr>
          <p:cNvPr id="194" name="Google Shape;194;p59"/>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95" name="Google Shape;195;p59"/>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196" name="Google Shape;196;p59"/>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197" name="Google Shape;197;p5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8" name="Shape 198"/>
        <p:cNvGrpSpPr/>
        <p:nvPr/>
      </p:nvGrpSpPr>
      <p:grpSpPr>
        <a:xfrm>
          <a:off x="0" y="0"/>
          <a:ext cx="0" cy="0"/>
          <a:chOff x="0" y="0"/>
          <a:chExt cx="0" cy="0"/>
        </a:xfrm>
      </p:grpSpPr>
      <p:sp>
        <p:nvSpPr>
          <p:cNvPr id="199" name="Google Shape;199;p6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200" name="Google Shape;200;p6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201" name="Shape 201"/>
        <p:cNvGrpSpPr/>
        <p:nvPr/>
      </p:nvGrpSpPr>
      <p:grpSpPr>
        <a:xfrm>
          <a:off x="0" y="0"/>
          <a:ext cx="0" cy="0"/>
          <a:chOff x="0" y="0"/>
          <a:chExt cx="0" cy="0"/>
        </a:xfrm>
      </p:grpSpPr>
      <p:sp>
        <p:nvSpPr>
          <p:cNvPr id="202" name="Google Shape;202;p61"/>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203" name="Google Shape;203;p61"/>
          <p:cNvSpPr txBox="1"/>
          <p:nvPr>
            <p:ph idx="1" type="body"/>
          </p:nvPr>
        </p:nvSpPr>
        <p:spPr>
          <a:xfrm>
            <a:off x="415600" y="1852800"/>
            <a:ext cx="3744000" cy="4239300"/>
          </a:xfrm>
          <a:prstGeom prst="rect">
            <a:avLst/>
          </a:prstGeom>
          <a:noFill/>
          <a:ln>
            <a:noFill/>
          </a:ln>
        </p:spPr>
        <p:txBody>
          <a:bodyPr anchorCtr="0" anchor="t" bIns="121900" lIns="121900" spcFirstLastPara="1" rIns="121900" wrap="square" tIns="121900">
            <a:normAutofit/>
          </a:bodyPr>
          <a:lstStyle>
            <a:lvl1pPr indent="-330200" lvl="0" marL="457200" algn="l">
              <a:lnSpc>
                <a:spcPct val="115000"/>
              </a:lnSpc>
              <a:spcBef>
                <a:spcPts val="0"/>
              </a:spcBef>
              <a:spcAft>
                <a:spcPts val="0"/>
              </a:spcAft>
              <a:buSzPts val="1600"/>
              <a:buChar char="●"/>
              <a:defRPr sz="16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204" name="Google Shape;204;p6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205" name="Shape 205"/>
        <p:cNvGrpSpPr/>
        <p:nvPr/>
      </p:nvGrpSpPr>
      <p:grpSpPr>
        <a:xfrm>
          <a:off x="0" y="0"/>
          <a:ext cx="0" cy="0"/>
          <a:chOff x="0" y="0"/>
          <a:chExt cx="0" cy="0"/>
        </a:xfrm>
      </p:grpSpPr>
      <p:sp>
        <p:nvSpPr>
          <p:cNvPr id="206" name="Google Shape;206;p62"/>
          <p:cNvSpPr txBox="1"/>
          <p:nvPr>
            <p:ph idx="1" type="body"/>
          </p:nvPr>
        </p:nvSpPr>
        <p:spPr>
          <a:xfrm>
            <a:off x="415600" y="5640767"/>
            <a:ext cx="7998300" cy="806700"/>
          </a:xfrm>
          <a:prstGeom prst="rect">
            <a:avLst/>
          </a:prstGeom>
          <a:noFill/>
          <a:ln>
            <a:noFill/>
          </a:ln>
        </p:spPr>
        <p:txBody>
          <a:bodyPr anchorCtr="0" anchor="ctr" bIns="121900" lIns="121900" spcFirstLastPara="1" rIns="121900" wrap="square" tIns="121900">
            <a:normAutofit/>
          </a:bodyPr>
          <a:lstStyle>
            <a:lvl1pPr indent="-228600" lvl="0" marL="457200" algn="l">
              <a:lnSpc>
                <a:spcPct val="100000"/>
              </a:lnSpc>
              <a:spcBef>
                <a:spcPts val="0"/>
              </a:spcBef>
              <a:spcAft>
                <a:spcPts val="0"/>
              </a:spcAft>
              <a:buSzPts val="2400"/>
              <a:buNone/>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207" name="Google Shape;207;p62"/>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208" name="Shape 208"/>
        <p:cNvGrpSpPr/>
        <p:nvPr/>
      </p:nvGrpSpPr>
      <p:grpSpPr>
        <a:xfrm>
          <a:off x="0" y="0"/>
          <a:ext cx="0" cy="0"/>
          <a:chOff x="0" y="0"/>
          <a:chExt cx="0" cy="0"/>
        </a:xfrm>
      </p:grpSpPr>
      <p:sp>
        <p:nvSpPr>
          <p:cNvPr id="209" name="Google Shape;209;p63"/>
          <p:cNvSpPr txBox="1"/>
          <p:nvPr>
            <p:ph type="title"/>
          </p:nvPr>
        </p:nvSpPr>
        <p:spPr>
          <a:xfrm>
            <a:off x="415600" y="1474833"/>
            <a:ext cx="11360700" cy="26181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p:txBody>
      </p:sp>
      <p:sp>
        <p:nvSpPr>
          <p:cNvPr id="210" name="Google Shape;210;p63"/>
          <p:cNvSpPr txBox="1"/>
          <p:nvPr>
            <p:ph idx="1" type="body"/>
          </p:nvPr>
        </p:nvSpPr>
        <p:spPr>
          <a:xfrm>
            <a:off x="415600" y="4202967"/>
            <a:ext cx="11360700" cy="1734300"/>
          </a:xfrm>
          <a:prstGeom prst="rect">
            <a:avLst/>
          </a:prstGeom>
          <a:noFill/>
          <a:ln>
            <a:noFill/>
          </a:ln>
        </p:spPr>
        <p:txBody>
          <a:bodyPr anchorCtr="0" anchor="t" bIns="121900" lIns="121900" spcFirstLastPara="1" rIns="121900" wrap="square" tIns="121900">
            <a:normAutofit/>
          </a:bodyPr>
          <a:lstStyle>
            <a:lvl1pPr indent="-381000" lvl="0" marL="457200" algn="ctr">
              <a:lnSpc>
                <a:spcPct val="115000"/>
              </a:lnSpc>
              <a:spcBef>
                <a:spcPts val="0"/>
              </a:spcBef>
              <a:spcAft>
                <a:spcPts val="0"/>
              </a:spcAft>
              <a:buSzPts val="2400"/>
              <a:buChar char="●"/>
              <a:defRPr/>
            </a:lvl1pPr>
            <a:lvl2pPr indent="-349250" lvl="1" marL="914400" algn="ctr">
              <a:lnSpc>
                <a:spcPct val="115000"/>
              </a:lnSpc>
              <a:spcBef>
                <a:spcPts val="0"/>
              </a:spcBef>
              <a:spcAft>
                <a:spcPts val="0"/>
              </a:spcAft>
              <a:buSzPts val="1900"/>
              <a:buChar char="○"/>
              <a:defRPr/>
            </a:lvl2pPr>
            <a:lvl3pPr indent="-349250" lvl="2" marL="1371600" algn="ctr">
              <a:lnSpc>
                <a:spcPct val="115000"/>
              </a:lnSpc>
              <a:spcBef>
                <a:spcPts val="0"/>
              </a:spcBef>
              <a:spcAft>
                <a:spcPts val="0"/>
              </a:spcAft>
              <a:buSzPts val="1900"/>
              <a:buChar char="■"/>
              <a:defRPr/>
            </a:lvl3pPr>
            <a:lvl4pPr indent="-349250" lvl="3" marL="1828800" algn="ctr">
              <a:lnSpc>
                <a:spcPct val="115000"/>
              </a:lnSpc>
              <a:spcBef>
                <a:spcPts val="0"/>
              </a:spcBef>
              <a:spcAft>
                <a:spcPts val="0"/>
              </a:spcAft>
              <a:buSzPts val="1900"/>
              <a:buChar char="●"/>
              <a:defRPr/>
            </a:lvl4pPr>
            <a:lvl5pPr indent="-349250" lvl="4" marL="2286000" algn="ctr">
              <a:lnSpc>
                <a:spcPct val="115000"/>
              </a:lnSpc>
              <a:spcBef>
                <a:spcPts val="0"/>
              </a:spcBef>
              <a:spcAft>
                <a:spcPts val="0"/>
              </a:spcAft>
              <a:buSzPts val="1900"/>
              <a:buChar char="○"/>
              <a:defRPr/>
            </a:lvl5pPr>
            <a:lvl6pPr indent="-349250" lvl="5" marL="2743200" algn="ctr">
              <a:lnSpc>
                <a:spcPct val="115000"/>
              </a:lnSpc>
              <a:spcBef>
                <a:spcPts val="0"/>
              </a:spcBef>
              <a:spcAft>
                <a:spcPts val="0"/>
              </a:spcAft>
              <a:buSzPts val="1900"/>
              <a:buChar char="■"/>
              <a:defRPr/>
            </a:lvl6pPr>
            <a:lvl7pPr indent="-349250" lvl="6" marL="3200400" algn="ctr">
              <a:lnSpc>
                <a:spcPct val="115000"/>
              </a:lnSpc>
              <a:spcBef>
                <a:spcPts val="0"/>
              </a:spcBef>
              <a:spcAft>
                <a:spcPts val="0"/>
              </a:spcAft>
              <a:buSzPts val="1900"/>
              <a:buChar char="●"/>
              <a:defRPr/>
            </a:lvl7pPr>
            <a:lvl8pPr indent="-349250" lvl="7" marL="3657600" algn="ctr">
              <a:lnSpc>
                <a:spcPct val="115000"/>
              </a:lnSpc>
              <a:spcBef>
                <a:spcPts val="0"/>
              </a:spcBef>
              <a:spcAft>
                <a:spcPts val="0"/>
              </a:spcAft>
              <a:buSzPts val="1900"/>
              <a:buChar char="○"/>
              <a:defRPr/>
            </a:lvl8pPr>
            <a:lvl9pPr indent="-349250" lvl="8" marL="4114800" algn="ctr">
              <a:lnSpc>
                <a:spcPct val="115000"/>
              </a:lnSpc>
              <a:spcBef>
                <a:spcPts val="0"/>
              </a:spcBef>
              <a:spcAft>
                <a:spcPts val="0"/>
              </a:spcAft>
              <a:buSzPts val="1900"/>
              <a:buChar char="■"/>
              <a:defRPr/>
            </a:lvl9pPr>
          </a:lstStyle>
          <a:p/>
        </p:txBody>
      </p:sp>
      <p:sp>
        <p:nvSpPr>
          <p:cNvPr id="211" name="Google Shape;211;p6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8" name="Shape 218"/>
        <p:cNvGrpSpPr/>
        <p:nvPr/>
      </p:nvGrpSpPr>
      <p:grpSpPr>
        <a:xfrm>
          <a:off x="0" y="0"/>
          <a:ext cx="0" cy="0"/>
          <a:chOff x="0" y="0"/>
          <a:chExt cx="0" cy="0"/>
        </a:xfrm>
      </p:grpSpPr>
      <p:sp>
        <p:nvSpPr>
          <p:cNvPr id="219" name="Google Shape;219;g2fc3a6da70d_0_579"/>
          <p:cNvSpPr/>
          <p:nvPr/>
        </p:nvSpPr>
        <p:spPr>
          <a:xfrm>
            <a:off x="-4733" y="0"/>
            <a:ext cx="12196800" cy="6858000"/>
          </a:xfrm>
          <a:prstGeom prst="rect">
            <a:avLst/>
          </a:prstGeom>
          <a:gradFill>
            <a:gsLst>
              <a:gs pos="0">
                <a:schemeClr val="lt1"/>
              </a:gs>
              <a:gs pos="78000">
                <a:schemeClr val="lt1"/>
              </a:gs>
              <a:gs pos="100000">
                <a:srgbClr val="D8D8D8"/>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0" name="Google Shape;220;g2fc3a6da70d_0_579"/>
          <p:cNvSpPr txBox="1"/>
          <p:nvPr>
            <p:ph type="ctrTitle"/>
          </p:nvPr>
        </p:nvSpPr>
        <p:spPr>
          <a:xfrm>
            <a:off x="1435865" y="3624549"/>
            <a:ext cx="9144000" cy="14412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1" name="Google Shape;221;g2fc3a6da70d_0_579"/>
          <p:cNvSpPr txBox="1"/>
          <p:nvPr>
            <p:ph idx="1" type="subTitle"/>
          </p:nvPr>
        </p:nvSpPr>
        <p:spPr>
          <a:xfrm>
            <a:off x="1435865" y="52022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2" name="Google Shape;222;g2fc3a6da70d_0_57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3" name="Google Shape;223;g2fc3a6da70d_0_57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4" name="Google Shape;224;g2fc3a6da70d_0_57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25" name="Google Shape;225;g2fc3a6da70d_0_579"/>
          <p:cNvSpPr txBox="1"/>
          <p:nvPr/>
        </p:nvSpPr>
        <p:spPr>
          <a:xfrm>
            <a:off x="6687555" y="6575541"/>
            <a:ext cx="5504400" cy="2826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800" u="none" cap="none" strike="noStrike">
                <a:solidFill>
                  <a:srgbClr val="888888"/>
                </a:solidFill>
                <a:latin typeface="Century Gothic"/>
                <a:ea typeface="Century Gothic"/>
                <a:cs typeface="Century Gothic"/>
                <a:sym typeface="Century Gothic"/>
              </a:rPr>
              <a:t>*All documents are property of CURIS Consulting. Do not duplicate or distribute without written permission.</a:t>
            </a:r>
            <a:endParaRPr/>
          </a:p>
        </p:txBody>
      </p:sp>
      <p:pic>
        <p:nvPicPr>
          <p:cNvPr id="226" name="Google Shape;226;g2fc3a6da70d_0_579"/>
          <p:cNvPicPr preferRelativeResize="0"/>
          <p:nvPr/>
        </p:nvPicPr>
        <p:blipFill rotWithShape="1">
          <a:blip r:embed="rId2">
            <a:alphaModFix/>
          </a:blip>
          <a:srcRect b="0" l="0" r="0" t="0"/>
          <a:stretch/>
        </p:blipFill>
        <p:spPr>
          <a:xfrm>
            <a:off x="2807327" y="597403"/>
            <a:ext cx="6110614" cy="2774219"/>
          </a:xfrm>
          <a:prstGeom prst="rect">
            <a:avLst/>
          </a:prstGeom>
          <a:noFill/>
          <a:ln>
            <a:noFill/>
          </a:ln>
        </p:spPr>
      </p:pic>
      <p:sp>
        <p:nvSpPr>
          <p:cNvPr id="227" name="Google Shape;227;g2fc3a6da70d_0_579"/>
          <p:cNvSpPr txBox="1"/>
          <p:nvPr/>
        </p:nvSpPr>
        <p:spPr>
          <a:xfrm>
            <a:off x="3194891" y="3371621"/>
            <a:ext cx="56259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1800" u="none" cap="none" strike="noStrike">
                <a:solidFill>
                  <a:srgbClr val="532476"/>
                </a:solidFill>
                <a:latin typeface="Century Gothic"/>
                <a:ea typeface="Century Gothic"/>
                <a:cs typeface="Century Gothic"/>
                <a:sym typeface="Century Gothic"/>
              </a:rPr>
              <a:t>Changing-Creating-Connecting-Coordinating</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1" name="Shape 31"/>
        <p:cNvGrpSpPr/>
        <p:nvPr/>
      </p:nvGrpSpPr>
      <p:grpSpPr>
        <a:xfrm>
          <a:off x="0" y="0"/>
          <a:ext cx="0" cy="0"/>
          <a:chOff x="0" y="0"/>
          <a:chExt cx="0" cy="0"/>
        </a:xfrm>
      </p:grpSpPr>
      <p:sp>
        <p:nvSpPr>
          <p:cNvPr id="32" name="Google Shape;32;g3054d50a15b_0_242"/>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g3054d50a15b_0_242"/>
          <p:cNvSpPr txBox="1"/>
          <p:nvPr>
            <p:ph type="title"/>
          </p:nvPr>
        </p:nvSpPr>
        <p:spPr>
          <a:xfrm>
            <a:off x="354000" y="1644233"/>
            <a:ext cx="5393700" cy="19764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34" name="Google Shape;34;g3054d50a15b_0_242"/>
          <p:cNvSpPr txBox="1"/>
          <p:nvPr>
            <p:ph idx="1" type="subTitle"/>
          </p:nvPr>
        </p:nvSpPr>
        <p:spPr>
          <a:xfrm>
            <a:off x="354000" y="3737433"/>
            <a:ext cx="5393700" cy="16467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5" name="Google Shape;35;g3054d50a15b_0_242"/>
          <p:cNvSpPr txBox="1"/>
          <p:nvPr>
            <p:ph idx="2" type="body"/>
          </p:nvPr>
        </p:nvSpPr>
        <p:spPr>
          <a:xfrm>
            <a:off x="6586000" y="965433"/>
            <a:ext cx="5115900" cy="4926900"/>
          </a:xfrm>
          <a:prstGeom prst="rect">
            <a:avLst/>
          </a:prstGeom>
          <a:noFill/>
          <a:ln>
            <a:noFill/>
          </a:ln>
        </p:spPr>
        <p:txBody>
          <a:bodyPr anchorCtr="0" anchor="ctr"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36" name="Google Shape;36;g3054d50a15b_0_242"/>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type="obj">
  <p:cSld name="OBJECT">
    <p:spTree>
      <p:nvGrpSpPr>
        <p:cNvPr id="228" name="Shape 228"/>
        <p:cNvGrpSpPr/>
        <p:nvPr/>
      </p:nvGrpSpPr>
      <p:grpSpPr>
        <a:xfrm>
          <a:off x="0" y="0"/>
          <a:ext cx="0" cy="0"/>
          <a:chOff x="0" y="0"/>
          <a:chExt cx="0" cy="0"/>
        </a:xfrm>
      </p:grpSpPr>
      <p:grpSp>
        <p:nvGrpSpPr>
          <p:cNvPr id="229" name="Google Shape;229;g2fc3a6da70d_0_589"/>
          <p:cNvGrpSpPr/>
          <p:nvPr/>
        </p:nvGrpSpPr>
        <p:grpSpPr>
          <a:xfrm>
            <a:off x="-4733" y="0"/>
            <a:ext cx="12196800" cy="6858000"/>
            <a:chOff x="-4733" y="0"/>
            <a:chExt cx="12196800" cy="6858000"/>
          </a:xfrm>
        </p:grpSpPr>
        <p:sp>
          <p:nvSpPr>
            <p:cNvPr id="230" name="Google Shape;230;g2fc3a6da70d_0_589"/>
            <p:cNvSpPr/>
            <p:nvPr/>
          </p:nvSpPr>
          <p:spPr>
            <a:xfrm>
              <a:off x="-4733" y="0"/>
              <a:ext cx="12196800" cy="6858000"/>
            </a:xfrm>
            <a:prstGeom prst="rect">
              <a:avLst/>
            </a:prstGeom>
            <a:gradFill>
              <a:gsLst>
                <a:gs pos="0">
                  <a:schemeClr val="lt1"/>
                </a:gs>
                <a:gs pos="78000">
                  <a:schemeClr val="lt1"/>
                </a:gs>
                <a:gs pos="100000">
                  <a:srgbClr val="D8D8D8"/>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231" name="Google Shape;231;g2fc3a6da70d_0_589"/>
            <p:cNvPicPr preferRelativeResize="0"/>
            <p:nvPr/>
          </p:nvPicPr>
          <p:blipFill rotWithShape="1">
            <a:blip r:embed="rId2">
              <a:alphaModFix/>
            </a:blip>
            <a:srcRect b="0" l="0" r="0" t="0"/>
            <a:stretch/>
          </p:blipFill>
          <p:spPr>
            <a:xfrm>
              <a:off x="-4733" y="5920380"/>
              <a:ext cx="1255291" cy="937620"/>
            </a:xfrm>
            <a:prstGeom prst="rect">
              <a:avLst/>
            </a:prstGeom>
            <a:noFill/>
            <a:ln>
              <a:noFill/>
            </a:ln>
          </p:spPr>
        </p:pic>
        <p:cxnSp>
          <p:nvCxnSpPr>
            <p:cNvPr id="232" name="Google Shape;232;g2fc3a6da70d_0_589"/>
            <p:cNvCxnSpPr/>
            <p:nvPr/>
          </p:nvCxnSpPr>
          <p:spPr>
            <a:xfrm>
              <a:off x="484741" y="528810"/>
              <a:ext cx="0" cy="5180700"/>
            </a:xfrm>
            <a:prstGeom prst="straightConnector1">
              <a:avLst/>
            </a:prstGeom>
            <a:noFill/>
            <a:ln cap="rnd" cmpd="sng" w="127000">
              <a:solidFill>
                <a:srgbClr val="C7A1E3">
                  <a:alpha val="35690"/>
                </a:srgbClr>
              </a:solidFill>
              <a:prstDash val="solid"/>
              <a:bevel/>
              <a:headEnd len="sm" w="sm" type="none"/>
              <a:tailEnd len="sm" w="sm" type="none"/>
            </a:ln>
            <a:effectLst>
              <a:outerShdw blurRad="50800" rotWithShape="0" algn="r" dir="10800000" dist="38100">
                <a:srgbClr val="000000">
                  <a:alpha val="40000"/>
                </a:srgbClr>
              </a:outerShdw>
            </a:effectLst>
          </p:spPr>
        </p:cxnSp>
        <p:cxnSp>
          <p:nvCxnSpPr>
            <p:cNvPr id="233" name="Google Shape;233;g2fc3a6da70d_0_589"/>
            <p:cNvCxnSpPr/>
            <p:nvPr/>
          </p:nvCxnSpPr>
          <p:spPr>
            <a:xfrm rot="10800000">
              <a:off x="1463422" y="6410288"/>
              <a:ext cx="9784800" cy="0"/>
            </a:xfrm>
            <a:prstGeom prst="straightConnector1">
              <a:avLst/>
            </a:prstGeom>
            <a:noFill/>
            <a:ln cap="rnd" cmpd="sng" w="127000">
              <a:solidFill>
                <a:srgbClr val="C7A1E3">
                  <a:alpha val="35690"/>
                </a:srgbClr>
              </a:solidFill>
              <a:prstDash val="solid"/>
              <a:bevel/>
              <a:headEnd len="sm" w="sm" type="none"/>
              <a:tailEnd len="sm" w="sm" type="none"/>
            </a:ln>
            <a:effectLst>
              <a:outerShdw blurRad="50800" rotWithShape="0" algn="r" dir="10800000" dist="38100">
                <a:srgbClr val="000000">
                  <a:alpha val="40000"/>
                </a:srgbClr>
              </a:outerShdw>
            </a:effectLst>
          </p:spPr>
        </p:cxnSp>
      </p:grpSp>
      <p:sp>
        <p:nvSpPr>
          <p:cNvPr id="234" name="Google Shape;234;g2fc3a6da70d_0_58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Century Gothic"/>
              <a:buNone/>
              <a:defRPr b="1">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5" name="Google Shape;235;g2fc3a6da70d_0_589"/>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Century Gothic"/>
                <a:ea typeface="Century Gothic"/>
                <a:cs typeface="Century Gothic"/>
                <a:sym typeface="Century Gothic"/>
              </a:defRPr>
            </a:lvl1pPr>
            <a:lvl2pPr indent="-381000" lvl="1" marL="914400" algn="l">
              <a:lnSpc>
                <a:spcPct val="90000"/>
              </a:lnSpc>
              <a:spcBef>
                <a:spcPts val="500"/>
              </a:spcBef>
              <a:spcAft>
                <a:spcPts val="0"/>
              </a:spcAft>
              <a:buClr>
                <a:schemeClr val="dk1"/>
              </a:buClr>
              <a:buSzPts val="2400"/>
              <a:buChar char="•"/>
              <a:defRPr>
                <a:latin typeface="Century Gothic"/>
                <a:ea typeface="Century Gothic"/>
                <a:cs typeface="Century Gothic"/>
                <a:sym typeface="Century Gothic"/>
              </a:defRPr>
            </a:lvl2pPr>
            <a:lvl3pPr indent="-355600" lvl="2" marL="1371600" algn="l">
              <a:lnSpc>
                <a:spcPct val="90000"/>
              </a:lnSpc>
              <a:spcBef>
                <a:spcPts val="500"/>
              </a:spcBef>
              <a:spcAft>
                <a:spcPts val="0"/>
              </a:spcAft>
              <a:buClr>
                <a:schemeClr val="dk1"/>
              </a:buClr>
              <a:buSzPts val="2000"/>
              <a:buChar char="•"/>
              <a:defRPr>
                <a:latin typeface="Century Gothic"/>
                <a:ea typeface="Century Gothic"/>
                <a:cs typeface="Century Gothic"/>
                <a:sym typeface="Century Gothic"/>
              </a:defRPr>
            </a:lvl3pPr>
            <a:lvl4pPr indent="-342900" lvl="3" marL="1828800" algn="l">
              <a:lnSpc>
                <a:spcPct val="90000"/>
              </a:lnSpc>
              <a:spcBef>
                <a:spcPts val="500"/>
              </a:spcBef>
              <a:spcAft>
                <a:spcPts val="0"/>
              </a:spcAft>
              <a:buClr>
                <a:schemeClr val="dk1"/>
              </a:buClr>
              <a:buSzPts val="1800"/>
              <a:buChar char="•"/>
              <a:defRPr>
                <a:latin typeface="Century Gothic"/>
                <a:ea typeface="Century Gothic"/>
                <a:cs typeface="Century Gothic"/>
                <a:sym typeface="Century Gothic"/>
              </a:defRPr>
            </a:lvl4pPr>
            <a:lvl5pPr indent="-342900" lvl="4" marL="2286000" algn="l">
              <a:lnSpc>
                <a:spcPct val="90000"/>
              </a:lnSpc>
              <a:spcBef>
                <a:spcPts val="500"/>
              </a:spcBef>
              <a:spcAft>
                <a:spcPts val="0"/>
              </a:spcAft>
              <a:buClr>
                <a:schemeClr val="dk1"/>
              </a:buClr>
              <a:buSzPts val="1800"/>
              <a:buChar char="•"/>
              <a:defRPr>
                <a:latin typeface="Century Gothic"/>
                <a:ea typeface="Century Gothic"/>
                <a:cs typeface="Century Gothic"/>
                <a:sym typeface="Century Gothic"/>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 name="Google Shape;236;g2fc3a6da70d_0_589"/>
          <p:cNvSpPr/>
          <p:nvPr/>
        </p:nvSpPr>
        <p:spPr>
          <a:xfrm>
            <a:off x="7479792" y="6519446"/>
            <a:ext cx="4227600" cy="338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800" u="none" cap="none" strike="noStrike">
                <a:solidFill>
                  <a:srgbClr val="7F7F7F"/>
                </a:solidFill>
                <a:latin typeface="Century Gothic"/>
                <a:ea typeface="Century Gothic"/>
                <a:cs typeface="Century Gothic"/>
                <a:sym typeface="Century Gothic"/>
              </a:rPr>
              <a:t>*All documents are property of CURIS Consulting. Do not duplicate or distribute without written permission.</a:t>
            </a: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37" name="Shape 237"/>
        <p:cNvGrpSpPr/>
        <p:nvPr/>
      </p:nvGrpSpPr>
      <p:grpSpPr>
        <a:xfrm>
          <a:off x="0" y="0"/>
          <a:ext cx="0" cy="0"/>
          <a:chOff x="0" y="0"/>
          <a:chExt cx="0" cy="0"/>
        </a:xfrm>
      </p:grpSpPr>
      <p:grpSp>
        <p:nvGrpSpPr>
          <p:cNvPr id="238" name="Google Shape;238;g2fc3a6da70d_0_598"/>
          <p:cNvGrpSpPr/>
          <p:nvPr/>
        </p:nvGrpSpPr>
        <p:grpSpPr>
          <a:xfrm>
            <a:off x="-4733" y="0"/>
            <a:ext cx="12196800" cy="6858000"/>
            <a:chOff x="-4733" y="0"/>
            <a:chExt cx="12196800" cy="6858000"/>
          </a:xfrm>
        </p:grpSpPr>
        <p:sp>
          <p:nvSpPr>
            <p:cNvPr id="239" name="Google Shape;239;g2fc3a6da70d_0_598"/>
            <p:cNvSpPr/>
            <p:nvPr/>
          </p:nvSpPr>
          <p:spPr>
            <a:xfrm>
              <a:off x="-4733" y="0"/>
              <a:ext cx="12196800" cy="6858000"/>
            </a:xfrm>
            <a:prstGeom prst="rect">
              <a:avLst/>
            </a:prstGeom>
            <a:gradFill>
              <a:gsLst>
                <a:gs pos="0">
                  <a:schemeClr val="lt1"/>
                </a:gs>
                <a:gs pos="78000">
                  <a:schemeClr val="lt1"/>
                </a:gs>
                <a:gs pos="100000">
                  <a:srgbClr val="D8D8D8"/>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40" name="Google Shape;240;g2fc3a6da70d_0_598"/>
            <p:cNvPicPr preferRelativeResize="0"/>
            <p:nvPr/>
          </p:nvPicPr>
          <p:blipFill rotWithShape="1">
            <a:blip r:embed="rId2">
              <a:alphaModFix/>
            </a:blip>
            <a:srcRect b="0" l="0" r="0" t="0"/>
            <a:stretch/>
          </p:blipFill>
          <p:spPr>
            <a:xfrm>
              <a:off x="-4733" y="5920380"/>
              <a:ext cx="1255291" cy="937620"/>
            </a:xfrm>
            <a:prstGeom prst="rect">
              <a:avLst/>
            </a:prstGeom>
            <a:noFill/>
            <a:ln>
              <a:noFill/>
            </a:ln>
          </p:spPr>
        </p:pic>
        <p:cxnSp>
          <p:nvCxnSpPr>
            <p:cNvPr id="241" name="Google Shape;241;g2fc3a6da70d_0_598"/>
            <p:cNvCxnSpPr/>
            <p:nvPr/>
          </p:nvCxnSpPr>
          <p:spPr>
            <a:xfrm>
              <a:off x="484741" y="528810"/>
              <a:ext cx="0" cy="5180700"/>
            </a:xfrm>
            <a:prstGeom prst="straightConnector1">
              <a:avLst/>
            </a:prstGeom>
            <a:noFill/>
            <a:ln cap="rnd" cmpd="sng" w="127000">
              <a:solidFill>
                <a:srgbClr val="C7A1E3">
                  <a:alpha val="35690"/>
                </a:srgbClr>
              </a:solidFill>
              <a:prstDash val="solid"/>
              <a:bevel/>
              <a:headEnd len="sm" w="sm" type="none"/>
              <a:tailEnd len="sm" w="sm" type="none"/>
            </a:ln>
            <a:effectLst>
              <a:outerShdw blurRad="50800" rotWithShape="0" algn="r" dir="10800000" dist="38100">
                <a:srgbClr val="000000">
                  <a:alpha val="40000"/>
                </a:srgbClr>
              </a:outerShdw>
            </a:effectLst>
          </p:spPr>
        </p:cxnSp>
        <p:cxnSp>
          <p:nvCxnSpPr>
            <p:cNvPr id="242" name="Google Shape;242;g2fc3a6da70d_0_598"/>
            <p:cNvCxnSpPr/>
            <p:nvPr/>
          </p:nvCxnSpPr>
          <p:spPr>
            <a:xfrm rot="10800000">
              <a:off x="1463422" y="6410288"/>
              <a:ext cx="9784800" cy="0"/>
            </a:xfrm>
            <a:prstGeom prst="straightConnector1">
              <a:avLst/>
            </a:prstGeom>
            <a:noFill/>
            <a:ln cap="rnd" cmpd="sng" w="127000">
              <a:solidFill>
                <a:srgbClr val="C7A1E3">
                  <a:alpha val="35690"/>
                </a:srgbClr>
              </a:solidFill>
              <a:prstDash val="solid"/>
              <a:bevel/>
              <a:headEnd len="sm" w="sm" type="none"/>
              <a:tailEnd len="sm" w="sm" type="none"/>
            </a:ln>
            <a:effectLst>
              <a:outerShdw blurRad="50800" rotWithShape="0" algn="r" dir="10800000" dist="38100">
                <a:srgbClr val="000000">
                  <a:alpha val="40000"/>
                </a:srgbClr>
              </a:outerShdw>
            </a:effectLst>
          </p:spPr>
        </p:cxnSp>
      </p:grpSp>
      <p:sp>
        <p:nvSpPr>
          <p:cNvPr id="243" name="Google Shape;243;g2fc3a6da70d_0_59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4" name="Google Shape;244;g2fc3a6da70d_0_598"/>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 name="Google Shape;245;g2fc3a6da70d_0_598"/>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 name="Google Shape;246;g2fc3a6da70d_0_598"/>
          <p:cNvSpPr/>
          <p:nvPr/>
        </p:nvSpPr>
        <p:spPr>
          <a:xfrm>
            <a:off x="7479792" y="6519446"/>
            <a:ext cx="4227600" cy="338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800">
                <a:solidFill>
                  <a:srgbClr val="7F7F7F"/>
                </a:solidFill>
                <a:latin typeface="Century Gothic"/>
                <a:ea typeface="Century Gothic"/>
                <a:cs typeface="Century Gothic"/>
                <a:sym typeface="Century Gothic"/>
              </a:rPr>
              <a:t>*All documents are property of CURIS Consulting. Do not duplicate or distribute without written permission.</a:t>
            </a: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247" name="Shape 247"/>
        <p:cNvGrpSpPr/>
        <p:nvPr/>
      </p:nvGrpSpPr>
      <p:grpSpPr>
        <a:xfrm>
          <a:off x="0" y="0"/>
          <a:ext cx="0" cy="0"/>
          <a:chOff x="0" y="0"/>
          <a:chExt cx="0" cy="0"/>
        </a:xfrm>
      </p:grpSpPr>
      <p:sp>
        <p:nvSpPr>
          <p:cNvPr id="248" name="Google Shape;248;g2fc3a6da70d_0_608"/>
          <p:cNvSpPr/>
          <p:nvPr/>
        </p:nvSpPr>
        <p:spPr>
          <a:xfrm>
            <a:off x="-4733" y="0"/>
            <a:ext cx="12196800" cy="6858000"/>
          </a:xfrm>
          <a:prstGeom prst="rect">
            <a:avLst/>
          </a:prstGeom>
          <a:gradFill>
            <a:gsLst>
              <a:gs pos="0">
                <a:schemeClr val="lt1"/>
              </a:gs>
              <a:gs pos="78000">
                <a:schemeClr val="lt1"/>
              </a:gs>
              <a:gs pos="100000">
                <a:srgbClr val="D8D8D8"/>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49" name="Google Shape;249;g2fc3a6da70d_0_608"/>
          <p:cNvPicPr preferRelativeResize="0"/>
          <p:nvPr/>
        </p:nvPicPr>
        <p:blipFill rotWithShape="1">
          <a:blip r:embed="rId2">
            <a:alphaModFix amt="27000"/>
          </a:blip>
          <a:srcRect b="0" l="0" r="0" t="0"/>
          <a:stretch/>
        </p:blipFill>
        <p:spPr>
          <a:xfrm>
            <a:off x="3013788" y="641501"/>
            <a:ext cx="6668374" cy="6030761"/>
          </a:xfrm>
          <a:prstGeom prst="rect">
            <a:avLst/>
          </a:prstGeom>
          <a:noFill/>
          <a:ln>
            <a:noFill/>
          </a:ln>
        </p:spPr>
      </p:pic>
      <p:sp>
        <p:nvSpPr>
          <p:cNvPr id="250" name="Google Shape;250;g2fc3a6da70d_0_60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Century Gothic"/>
              <a:buNone/>
              <a:defRPr b="1">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1" name="Google Shape;251;g2fc3a6da70d_0_608"/>
          <p:cNvSpPr txBox="1"/>
          <p:nvPr>
            <p:ph idx="1" type="body"/>
          </p:nvPr>
        </p:nvSpPr>
        <p:spPr>
          <a:xfrm>
            <a:off x="838200" y="1831555"/>
            <a:ext cx="10515600" cy="4351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Century Gothic"/>
                <a:ea typeface="Century Gothic"/>
                <a:cs typeface="Century Gothic"/>
                <a:sym typeface="Century Gothic"/>
              </a:defRPr>
            </a:lvl1pPr>
            <a:lvl2pPr indent="-381000" lvl="1" marL="914400" algn="l">
              <a:lnSpc>
                <a:spcPct val="90000"/>
              </a:lnSpc>
              <a:spcBef>
                <a:spcPts val="500"/>
              </a:spcBef>
              <a:spcAft>
                <a:spcPts val="0"/>
              </a:spcAft>
              <a:buClr>
                <a:schemeClr val="dk1"/>
              </a:buClr>
              <a:buSzPts val="2400"/>
              <a:buChar char="•"/>
              <a:defRPr>
                <a:latin typeface="Century Gothic"/>
                <a:ea typeface="Century Gothic"/>
                <a:cs typeface="Century Gothic"/>
                <a:sym typeface="Century Gothic"/>
              </a:defRPr>
            </a:lvl2pPr>
            <a:lvl3pPr indent="-355600" lvl="2" marL="1371600" algn="l">
              <a:lnSpc>
                <a:spcPct val="90000"/>
              </a:lnSpc>
              <a:spcBef>
                <a:spcPts val="500"/>
              </a:spcBef>
              <a:spcAft>
                <a:spcPts val="0"/>
              </a:spcAft>
              <a:buClr>
                <a:schemeClr val="dk1"/>
              </a:buClr>
              <a:buSzPts val="2000"/>
              <a:buChar char="•"/>
              <a:defRPr>
                <a:latin typeface="Century Gothic"/>
                <a:ea typeface="Century Gothic"/>
                <a:cs typeface="Century Gothic"/>
                <a:sym typeface="Century Gothic"/>
              </a:defRPr>
            </a:lvl3pPr>
            <a:lvl4pPr indent="-342900" lvl="3" marL="1828800" algn="l">
              <a:lnSpc>
                <a:spcPct val="90000"/>
              </a:lnSpc>
              <a:spcBef>
                <a:spcPts val="500"/>
              </a:spcBef>
              <a:spcAft>
                <a:spcPts val="0"/>
              </a:spcAft>
              <a:buClr>
                <a:schemeClr val="dk1"/>
              </a:buClr>
              <a:buSzPts val="1800"/>
              <a:buChar char="•"/>
              <a:defRPr>
                <a:latin typeface="Century Gothic"/>
                <a:ea typeface="Century Gothic"/>
                <a:cs typeface="Century Gothic"/>
                <a:sym typeface="Century Gothic"/>
              </a:defRPr>
            </a:lvl4pPr>
            <a:lvl5pPr indent="-342900" lvl="4" marL="2286000" algn="l">
              <a:lnSpc>
                <a:spcPct val="90000"/>
              </a:lnSpc>
              <a:spcBef>
                <a:spcPts val="500"/>
              </a:spcBef>
              <a:spcAft>
                <a:spcPts val="0"/>
              </a:spcAft>
              <a:buClr>
                <a:schemeClr val="dk1"/>
              </a:buClr>
              <a:buSzPts val="1800"/>
              <a:buChar char="•"/>
              <a:defRPr>
                <a:latin typeface="Century Gothic"/>
                <a:ea typeface="Century Gothic"/>
                <a:cs typeface="Century Gothic"/>
                <a:sym typeface="Century Gothic"/>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 name="Google Shape;252;g2fc3a6da70d_0_608"/>
          <p:cNvSpPr/>
          <p:nvPr/>
        </p:nvSpPr>
        <p:spPr>
          <a:xfrm>
            <a:off x="7479792" y="6519446"/>
            <a:ext cx="4227600" cy="338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800">
                <a:solidFill>
                  <a:srgbClr val="7F7F7F"/>
                </a:solidFill>
                <a:latin typeface="Century Gothic"/>
                <a:ea typeface="Century Gothic"/>
                <a:cs typeface="Century Gothic"/>
                <a:sym typeface="Century Gothic"/>
              </a:rPr>
              <a:t>*All documents are property of CURIS Consulting. Do not duplicate or distribute without written permission.</a:t>
            </a: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253" name="Shape 253"/>
        <p:cNvGrpSpPr/>
        <p:nvPr/>
      </p:nvGrpSpPr>
      <p:grpSpPr>
        <a:xfrm>
          <a:off x="0" y="0"/>
          <a:ext cx="0" cy="0"/>
          <a:chOff x="0" y="0"/>
          <a:chExt cx="0" cy="0"/>
        </a:xfrm>
      </p:grpSpPr>
      <p:grpSp>
        <p:nvGrpSpPr>
          <p:cNvPr id="254" name="Google Shape;254;g2fc3a6da70d_0_614"/>
          <p:cNvGrpSpPr/>
          <p:nvPr/>
        </p:nvGrpSpPr>
        <p:grpSpPr>
          <a:xfrm>
            <a:off x="-4733" y="0"/>
            <a:ext cx="12196800" cy="6858000"/>
            <a:chOff x="-4733" y="0"/>
            <a:chExt cx="12196800" cy="6858000"/>
          </a:xfrm>
        </p:grpSpPr>
        <p:sp>
          <p:nvSpPr>
            <p:cNvPr id="255" name="Google Shape;255;g2fc3a6da70d_0_614"/>
            <p:cNvSpPr/>
            <p:nvPr/>
          </p:nvSpPr>
          <p:spPr>
            <a:xfrm>
              <a:off x="-4733" y="0"/>
              <a:ext cx="12196800" cy="6858000"/>
            </a:xfrm>
            <a:prstGeom prst="rect">
              <a:avLst/>
            </a:prstGeom>
            <a:gradFill>
              <a:gsLst>
                <a:gs pos="0">
                  <a:schemeClr val="lt1"/>
                </a:gs>
                <a:gs pos="78000">
                  <a:schemeClr val="lt1"/>
                </a:gs>
                <a:gs pos="100000">
                  <a:srgbClr val="D8D8D8"/>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56" name="Google Shape;256;g2fc3a6da70d_0_614"/>
            <p:cNvPicPr preferRelativeResize="0"/>
            <p:nvPr/>
          </p:nvPicPr>
          <p:blipFill rotWithShape="1">
            <a:blip r:embed="rId2">
              <a:alphaModFix/>
            </a:blip>
            <a:srcRect b="0" l="0" r="0" t="0"/>
            <a:stretch/>
          </p:blipFill>
          <p:spPr>
            <a:xfrm>
              <a:off x="-4733" y="5920380"/>
              <a:ext cx="1255291" cy="937620"/>
            </a:xfrm>
            <a:prstGeom prst="rect">
              <a:avLst/>
            </a:prstGeom>
            <a:noFill/>
            <a:ln>
              <a:noFill/>
            </a:ln>
          </p:spPr>
        </p:pic>
        <p:cxnSp>
          <p:nvCxnSpPr>
            <p:cNvPr id="257" name="Google Shape;257;g2fc3a6da70d_0_614"/>
            <p:cNvCxnSpPr/>
            <p:nvPr/>
          </p:nvCxnSpPr>
          <p:spPr>
            <a:xfrm>
              <a:off x="484741" y="528810"/>
              <a:ext cx="0" cy="5180700"/>
            </a:xfrm>
            <a:prstGeom prst="straightConnector1">
              <a:avLst/>
            </a:prstGeom>
            <a:noFill/>
            <a:ln cap="rnd" cmpd="sng" w="127000">
              <a:solidFill>
                <a:srgbClr val="C7A1E3">
                  <a:alpha val="35690"/>
                </a:srgbClr>
              </a:solidFill>
              <a:prstDash val="solid"/>
              <a:bevel/>
              <a:headEnd len="sm" w="sm" type="none"/>
              <a:tailEnd len="sm" w="sm" type="none"/>
            </a:ln>
            <a:effectLst>
              <a:outerShdw blurRad="50800" rotWithShape="0" algn="r" dir="10800000" dist="38100">
                <a:srgbClr val="000000">
                  <a:alpha val="40000"/>
                </a:srgbClr>
              </a:outerShdw>
            </a:effectLst>
          </p:spPr>
        </p:cxnSp>
      </p:grpSp>
      <p:sp>
        <p:nvSpPr>
          <p:cNvPr id="258" name="Google Shape;258;g2fc3a6da70d_0_61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Century Gothic"/>
              <a:buNone/>
              <a:defRPr b="1">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9" name="Google Shape;259;g2fc3a6da70d_0_61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Century Gothic"/>
                <a:ea typeface="Century Gothic"/>
                <a:cs typeface="Century Gothic"/>
                <a:sym typeface="Century Gothic"/>
              </a:defRPr>
            </a:lvl1pPr>
            <a:lvl2pPr indent="-381000" lvl="1" marL="914400" algn="l">
              <a:lnSpc>
                <a:spcPct val="90000"/>
              </a:lnSpc>
              <a:spcBef>
                <a:spcPts val="500"/>
              </a:spcBef>
              <a:spcAft>
                <a:spcPts val="0"/>
              </a:spcAft>
              <a:buClr>
                <a:schemeClr val="dk1"/>
              </a:buClr>
              <a:buSzPts val="2400"/>
              <a:buChar char="•"/>
              <a:defRPr>
                <a:latin typeface="Century Gothic"/>
                <a:ea typeface="Century Gothic"/>
                <a:cs typeface="Century Gothic"/>
                <a:sym typeface="Century Gothic"/>
              </a:defRPr>
            </a:lvl2pPr>
            <a:lvl3pPr indent="-355600" lvl="2" marL="1371600" algn="l">
              <a:lnSpc>
                <a:spcPct val="90000"/>
              </a:lnSpc>
              <a:spcBef>
                <a:spcPts val="500"/>
              </a:spcBef>
              <a:spcAft>
                <a:spcPts val="0"/>
              </a:spcAft>
              <a:buClr>
                <a:schemeClr val="dk1"/>
              </a:buClr>
              <a:buSzPts val="2000"/>
              <a:buChar char="•"/>
              <a:defRPr>
                <a:latin typeface="Century Gothic"/>
                <a:ea typeface="Century Gothic"/>
                <a:cs typeface="Century Gothic"/>
                <a:sym typeface="Century Gothic"/>
              </a:defRPr>
            </a:lvl3pPr>
            <a:lvl4pPr indent="-342900" lvl="3" marL="1828800" algn="l">
              <a:lnSpc>
                <a:spcPct val="90000"/>
              </a:lnSpc>
              <a:spcBef>
                <a:spcPts val="500"/>
              </a:spcBef>
              <a:spcAft>
                <a:spcPts val="0"/>
              </a:spcAft>
              <a:buClr>
                <a:schemeClr val="dk1"/>
              </a:buClr>
              <a:buSzPts val="1800"/>
              <a:buChar char="•"/>
              <a:defRPr>
                <a:latin typeface="Century Gothic"/>
                <a:ea typeface="Century Gothic"/>
                <a:cs typeface="Century Gothic"/>
                <a:sym typeface="Century Gothic"/>
              </a:defRPr>
            </a:lvl4pPr>
            <a:lvl5pPr indent="-342900" lvl="4" marL="2286000" algn="l">
              <a:lnSpc>
                <a:spcPct val="90000"/>
              </a:lnSpc>
              <a:spcBef>
                <a:spcPts val="500"/>
              </a:spcBef>
              <a:spcAft>
                <a:spcPts val="0"/>
              </a:spcAft>
              <a:buClr>
                <a:schemeClr val="dk1"/>
              </a:buClr>
              <a:buSzPts val="1800"/>
              <a:buChar char="•"/>
              <a:defRPr>
                <a:latin typeface="Century Gothic"/>
                <a:ea typeface="Century Gothic"/>
                <a:cs typeface="Century Gothic"/>
                <a:sym typeface="Century Gothic"/>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 name="Google Shape;260;g2fc3a6da70d_0_614"/>
          <p:cNvSpPr/>
          <p:nvPr/>
        </p:nvSpPr>
        <p:spPr>
          <a:xfrm>
            <a:off x="7479792" y="6519446"/>
            <a:ext cx="4227600" cy="338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800">
                <a:solidFill>
                  <a:srgbClr val="7F7F7F"/>
                </a:solidFill>
                <a:latin typeface="Century Gothic"/>
                <a:ea typeface="Century Gothic"/>
                <a:cs typeface="Century Gothic"/>
                <a:sym typeface="Century Gothic"/>
              </a:rPr>
              <a:t>*All documents are property of CURIS Consulting. Do not duplicate or distribute without written permission.</a:t>
            </a: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61" name="Shape 261"/>
        <p:cNvGrpSpPr/>
        <p:nvPr/>
      </p:nvGrpSpPr>
      <p:grpSpPr>
        <a:xfrm>
          <a:off x="0" y="0"/>
          <a:ext cx="0" cy="0"/>
          <a:chOff x="0" y="0"/>
          <a:chExt cx="0" cy="0"/>
        </a:xfrm>
      </p:grpSpPr>
      <p:grpSp>
        <p:nvGrpSpPr>
          <p:cNvPr id="262" name="Google Shape;262;g2fc3a6da70d_0_622"/>
          <p:cNvGrpSpPr/>
          <p:nvPr/>
        </p:nvGrpSpPr>
        <p:grpSpPr>
          <a:xfrm>
            <a:off x="-4733" y="0"/>
            <a:ext cx="12196800" cy="6858000"/>
            <a:chOff x="-4733" y="0"/>
            <a:chExt cx="12196800" cy="6858000"/>
          </a:xfrm>
        </p:grpSpPr>
        <p:sp>
          <p:nvSpPr>
            <p:cNvPr id="263" name="Google Shape;263;g2fc3a6da70d_0_622"/>
            <p:cNvSpPr/>
            <p:nvPr/>
          </p:nvSpPr>
          <p:spPr>
            <a:xfrm>
              <a:off x="-4733" y="0"/>
              <a:ext cx="12196800" cy="6858000"/>
            </a:xfrm>
            <a:prstGeom prst="rect">
              <a:avLst/>
            </a:prstGeom>
            <a:gradFill>
              <a:gsLst>
                <a:gs pos="0">
                  <a:schemeClr val="lt1"/>
                </a:gs>
                <a:gs pos="78000">
                  <a:schemeClr val="lt1"/>
                </a:gs>
                <a:gs pos="100000">
                  <a:srgbClr val="D8D8D8"/>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64" name="Google Shape;264;g2fc3a6da70d_0_622"/>
            <p:cNvPicPr preferRelativeResize="0"/>
            <p:nvPr/>
          </p:nvPicPr>
          <p:blipFill rotWithShape="1">
            <a:blip r:embed="rId2">
              <a:alphaModFix/>
            </a:blip>
            <a:srcRect b="0" l="0" r="0" t="0"/>
            <a:stretch/>
          </p:blipFill>
          <p:spPr>
            <a:xfrm>
              <a:off x="-4733" y="5920380"/>
              <a:ext cx="1255291" cy="937620"/>
            </a:xfrm>
            <a:prstGeom prst="rect">
              <a:avLst/>
            </a:prstGeom>
            <a:noFill/>
            <a:ln>
              <a:noFill/>
            </a:ln>
          </p:spPr>
        </p:pic>
        <p:cxnSp>
          <p:nvCxnSpPr>
            <p:cNvPr id="265" name="Google Shape;265;g2fc3a6da70d_0_622"/>
            <p:cNvCxnSpPr/>
            <p:nvPr/>
          </p:nvCxnSpPr>
          <p:spPr>
            <a:xfrm>
              <a:off x="484741" y="528810"/>
              <a:ext cx="0" cy="5180700"/>
            </a:xfrm>
            <a:prstGeom prst="straightConnector1">
              <a:avLst/>
            </a:prstGeom>
            <a:noFill/>
            <a:ln cap="rnd" cmpd="sng" w="127000">
              <a:solidFill>
                <a:srgbClr val="C7A1E3">
                  <a:alpha val="35690"/>
                </a:srgbClr>
              </a:solidFill>
              <a:prstDash val="solid"/>
              <a:bevel/>
              <a:headEnd len="sm" w="sm" type="none"/>
              <a:tailEnd len="sm" w="sm" type="none"/>
            </a:ln>
            <a:effectLst>
              <a:outerShdw blurRad="50800" rotWithShape="0" algn="r" dir="10800000" dist="38100">
                <a:srgbClr val="000000">
                  <a:alpha val="40000"/>
                </a:srgbClr>
              </a:outerShdw>
            </a:effectLst>
          </p:spPr>
        </p:cxnSp>
        <p:cxnSp>
          <p:nvCxnSpPr>
            <p:cNvPr id="266" name="Google Shape;266;g2fc3a6da70d_0_622"/>
            <p:cNvCxnSpPr/>
            <p:nvPr/>
          </p:nvCxnSpPr>
          <p:spPr>
            <a:xfrm rot="10800000">
              <a:off x="1463422" y="6410288"/>
              <a:ext cx="9784800" cy="0"/>
            </a:xfrm>
            <a:prstGeom prst="straightConnector1">
              <a:avLst/>
            </a:prstGeom>
            <a:noFill/>
            <a:ln cap="rnd" cmpd="sng" w="127000">
              <a:solidFill>
                <a:srgbClr val="C7A1E3">
                  <a:alpha val="35690"/>
                </a:srgbClr>
              </a:solidFill>
              <a:prstDash val="solid"/>
              <a:bevel/>
              <a:headEnd len="sm" w="sm" type="none"/>
              <a:tailEnd len="sm" w="sm" type="none"/>
            </a:ln>
            <a:effectLst>
              <a:outerShdw blurRad="50800" rotWithShape="0" algn="r" dir="10800000" dist="38100">
                <a:srgbClr val="000000">
                  <a:alpha val="40000"/>
                </a:srgbClr>
              </a:outerShdw>
            </a:effectLst>
          </p:spPr>
        </p:cxnSp>
      </p:grpSp>
      <p:sp>
        <p:nvSpPr>
          <p:cNvPr id="267" name="Google Shape;267;g2fc3a6da70d_0_622"/>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8" name="Google Shape;268;g2fc3a6da70d_0_622"/>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69" name="Google Shape;269;g2fc3a6da70d_0_622"/>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 name="Google Shape;270;g2fc3a6da70d_0_622"/>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71" name="Google Shape;271;g2fc3a6da70d_0_622"/>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 name="Google Shape;272;g2fc3a6da70d_0_622"/>
          <p:cNvSpPr/>
          <p:nvPr/>
        </p:nvSpPr>
        <p:spPr>
          <a:xfrm>
            <a:off x="7479792" y="6519446"/>
            <a:ext cx="4227600" cy="338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800">
                <a:solidFill>
                  <a:srgbClr val="7F7F7F"/>
                </a:solidFill>
                <a:latin typeface="Century Gothic"/>
                <a:ea typeface="Century Gothic"/>
                <a:cs typeface="Century Gothic"/>
                <a:sym typeface="Century Gothic"/>
              </a:rPr>
              <a:t>*All documents are property of CURIS Consulting. Do not duplicate or distribute without written permission.</a:t>
            </a: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3" name="Shape 273"/>
        <p:cNvGrpSpPr/>
        <p:nvPr/>
      </p:nvGrpSpPr>
      <p:grpSpPr>
        <a:xfrm>
          <a:off x="0" y="0"/>
          <a:ext cx="0" cy="0"/>
          <a:chOff x="0" y="0"/>
          <a:chExt cx="0" cy="0"/>
        </a:xfrm>
      </p:grpSpPr>
      <p:grpSp>
        <p:nvGrpSpPr>
          <p:cNvPr id="274" name="Google Shape;274;g2fc3a6da70d_0_634"/>
          <p:cNvGrpSpPr/>
          <p:nvPr/>
        </p:nvGrpSpPr>
        <p:grpSpPr>
          <a:xfrm>
            <a:off x="-4733" y="0"/>
            <a:ext cx="12196800" cy="6858000"/>
            <a:chOff x="-4733" y="0"/>
            <a:chExt cx="12196800" cy="6858000"/>
          </a:xfrm>
        </p:grpSpPr>
        <p:sp>
          <p:nvSpPr>
            <p:cNvPr id="275" name="Google Shape;275;g2fc3a6da70d_0_634"/>
            <p:cNvSpPr/>
            <p:nvPr/>
          </p:nvSpPr>
          <p:spPr>
            <a:xfrm>
              <a:off x="-4733" y="0"/>
              <a:ext cx="12196800" cy="6858000"/>
            </a:xfrm>
            <a:prstGeom prst="rect">
              <a:avLst/>
            </a:prstGeom>
            <a:gradFill>
              <a:gsLst>
                <a:gs pos="0">
                  <a:schemeClr val="lt1"/>
                </a:gs>
                <a:gs pos="78000">
                  <a:schemeClr val="lt1"/>
                </a:gs>
                <a:gs pos="100000">
                  <a:srgbClr val="D8D8D8"/>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76" name="Google Shape;276;g2fc3a6da70d_0_634"/>
            <p:cNvPicPr preferRelativeResize="0"/>
            <p:nvPr/>
          </p:nvPicPr>
          <p:blipFill rotWithShape="1">
            <a:blip r:embed="rId2">
              <a:alphaModFix/>
            </a:blip>
            <a:srcRect b="0" l="0" r="0" t="0"/>
            <a:stretch/>
          </p:blipFill>
          <p:spPr>
            <a:xfrm>
              <a:off x="-4733" y="5920380"/>
              <a:ext cx="1255291" cy="937620"/>
            </a:xfrm>
            <a:prstGeom prst="rect">
              <a:avLst/>
            </a:prstGeom>
            <a:noFill/>
            <a:ln>
              <a:noFill/>
            </a:ln>
          </p:spPr>
        </p:pic>
        <p:cxnSp>
          <p:nvCxnSpPr>
            <p:cNvPr id="277" name="Google Shape;277;g2fc3a6da70d_0_634"/>
            <p:cNvCxnSpPr/>
            <p:nvPr/>
          </p:nvCxnSpPr>
          <p:spPr>
            <a:xfrm>
              <a:off x="484741" y="528810"/>
              <a:ext cx="0" cy="5180700"/>
            </a:xfrm>
            <a:prstGeom prst="straightConnector1">
              <a:avLst/>
            </a:prstGeom>
            <a:noFill/>
            <a:ln cap="rnd" cmpd="sng" w="127000">
              <a:solidFill>
                <a:srgbClr val="C7A1E3">
                  <a:alpha val="35690"/>
                </a:srgbClr>
              </a:solidFill>
              <a:prstDash val="solid"/>
              <a:bevel/>
              <a:headEnd len="sm" w="sm" type="none"/>
              <a:tailEnd len="sm" w="sm" type="none"/>
            </a:ln>
            <a:effectLst>
              <a:outerShdw blurRad="50800" rotWithShape="0" algn="r" dir="10800000" dist="38100">
                <a:srgbClr val="000000">
                  <a:alpha val="40000"/>
                </a:srgbClr>
              </a:outerShdw>
            </a:effectLst>
          </p:spPr>
        </p:cxnSp>
        <p:cxnSp>
          <p:nvCxnSpPr>
            <p:cNvPr id="278" name="Google Shape;278;g2fc3a6da70d_0_634"/>
            <p:cNvCxnSpPr/>
            <p:nvPr/>
          </p:nvCxnSpPr>
          <p:spPr>
            <a:xfrm rot="10800000">
              <a:off x="1463422" y="6410288"/>
              <a:ext cx="9784800" cy="0"/>
            </a:xfrm>
            <a:prstGeom prst="straightConnector1">
              <a:avLst/>
            </a:prstGeom>
            <a:noFill/>
            <a:ln cap="rnd" cmpd="sng" w="127000">
              <a:solidFill>
                <a:srgbClr val="C7A1E3">
                  <a:alpha val="35690"/>
                </a:srgbClr>
              </a:solidFill>
              <a:prstDash val="solid"/>
              <a:bevel/>
              <a:headEnd len="sm" w="sm" type="none"/>
              <a:tailEnd len="sm" w="sm" type="none"/>
            </a:ln>
            <a:effectLst>
              <a:outerShdw blurRad="50800" rotWithShape="0" algn="r" dir="10800000" dist="38100">
                <a:srgbClr val="000000">
                  <a:alpha val="40000"/>
                </a:srgbClr>
              </a:outerShdw>
            </a:effectLst>
          </p:spPr>
        </p:cxnSp>
      </p:grpSp>
      <p:sp>
        <p:nvSpPr>
          <p:cNvPr id="279" name="Google Shape;279;g2fc3a6da70d_0_63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0" name="Google Shape;280;g2fc3a6da70d_0_634"/>
          <p:cNvSpPr/>
          <p:nvPr/>
        </p:nvSpPr>
        <p:spPr>
          <a:xfrm>
            <a:off x="7479792" y="6519446"/>
            <a:ext cx="4227600" cy="338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800">
                <a:solidFill>
                  <a:srgbClr val="7F7F7F"/>
                </a:solidFill>
                <a:latin typeface="Century Gothic"/>
                <a:ea typeface="Century Gothic"/>
                <a:cs typeface="Century Gothic"/>
                <a:sym typeface="Century Gothic"/>
              </a:rPr>
              <a:t>*All documents are property of CURIS Consulting. Do not duplicate or distribute without written permission.</a:t>
            </a: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1" name="Shape 281"/>
        <p:cNvGrpSpPr/>
        <p:nvPr/>
      </p:nvGrpSpPr>
      <p:grpSpPr>
        <a:xfrm>
          <a:off x="0" y="0"/>
          <a:ext cx="0" cy="0"/>
          <a:chOff x="0" y="0"/>
          <a:chExt cx="0" cy="0"/>
        </a:xfrm>
      </p:grpSpPr>
      <p:sp>
        <p:nvSpPr>
          <p:cNvPr id="282" name="Google Shape;282;g2fc3a6da70d_0_64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3" name="Google Shape;283;g2fc3a6da70d_0_64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4" name="Google Shape;284;g2fc3a6da70d_0_64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grpSp>
        <p:nvGrpSpPr>
          <p:cNvPr id="285" name="Google Shape;285;g2fc3a6da70d_0_642"/>
          <p:cNvGrpSpPr/>
          <p:nvPr/>
        </p:nvGrpSpPr>
        <p:grpSpPr>
          <a:xfrm>
            <a:off x="-4733" y="0"/>
            <a:ext cx="12196800" cy="6858000"/>
            <a:chOff x="-4733" y="0"/>
            <a:chExt cx="12196800" cy="6858000"/>
          </a:xfrm>
        </p:grpSpPr>
        <p:sp>
          <p:nvSpPr>
            <p:cNvPr id="286" name="Google Shape;286;g2fc3a6da70d_0_642"/>
            <p:cNvSpPr/>
            <p:nvPr/>
          </p:nvSpPr>
          <p:spPr>
            <a:xfrm>
              <a:off x="-4733" y="0"/>
              <a:ext cx="12196800" cy="6858000"/>
            </a:xfrm>
            <a:prstGeom prst="rect">
              <a:avLst/>
            </a:prstGeom>
            <a:gradFill>
              <a:gsLst>
                <a:gs pos="0">
                  <a:schemeClr val="lt1"/>
                </a:gs>
                <a:gs pos="78000">
                  <a:schemeClr val="lt1"/>
                </a:gs>
                <a:gs pos="100000">
                  <a:srgbClr val="D8D8D8"/>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87" name="Google Shape;287;g2fc3a6da70d_0_642"/>
            <p:cNvPicPr preferRelativeResize="0"/>
            <p:nvPr/>
          </p:nvPicPr>
          <p:blipFill rotWithShape="1">
            <a:blip r:embed="rId2">
              <a:alphaModFix/>
            </a:blip>
            <a:srcRect b="0" l="0" r="0" t="0"/>
            <a:stretch/>
          </p:blipFill>
          <p:spPr>
            <a:xfrm>
              <a:off x="-4733" y="5920380"/>
              <a:ext cx="1255291" cy="937620"/>
            </a:xfrm>
            <a:prstGeom prst="rect">
              <a:avLst/>
            </a:prstGeom>
            <a:noFill/>
            <a:ln>
              <a:noFill/>
            </a:ln>
          </p:spPr>
        </p:pic>
        <p:cxnSp>
          <p:nvCxnSpPr>
            <p:cNvPr id="288" name="Google Shape;288;g2fc3a6da70d_0_642"/>
            <p:cNvCxnSpPr/>
            <p:nvPr/>
          </p:nvCxnSpPr>
          <p:spPr>
            <a:xfrm>
              <a:off x="484741" y="528810"/>
              <a:ext cx="0" cy="5180700"/>
            </a:xfrm>
            <a:prstGeom prst="straightConnector1">
              <a:avLst/>
            </a:prstGeom>
            <a:noFill/>
            <a:ln cap="rnd" cmpd="sng" w="127000">
              <a:solidFill>
                <a:srgbClr val="C7A1E3">
                  <a:alpha val="35690"/>
                </a:srgbClr>
              </a:solidFill>
              <a:prstDash val="solid"/>
              <a:bevel/>
              <a:headEnd len="sm" w="sm" type="none"/>
              <a:tailEnd len="sm" w="sm" type="none"/>
            </a:ln>
            <a:effectLst>
              <a:outerShdw blurRad="50800" rotWithShape="0" algn="r" dir="10800000" dist="38100">
                <a:srgbClr val="000000">
                  <a:alpha val="40000"/>
                </a:srgbClr>
              </a:outerShdw>
            </a:effectLst>
          </p:spPr>
        </p:cxnSp>
        <p:cxnSp>
          <p:nvCxnSpPr>
            <p:cNvPr id="289" name="Google Shape;289;g2fc3a6da70d_0_642"/>
            <p:cNvCxnSpPr/>
            <p:nvPr/>
          </p:nvCxnSpPr>
          <p:spPr>
            <a:xfrm rot="10800000">
              <a:off x="1463422" y="6410288"/>
              <a:ext cx="9784800" cy="0"/>
            </a:xfrm>
            <a:prstGeom prst="straightConnector1">
              <a:avLst/>
            </a:prstGeom>
            <a:noFill/>
            <a:ln cap="rnd" cmpd="sng" w="127000">
              <a:solidFill>
                <a:srgbClr val="C7A1E3">
                  <a:alpha val="35690"/>
                </a:srgbClr>
              </a:solidFill>
              <a:prstDash val="solid"/>
              <a:bevel/>
              <a:headEnd len="sm" w="sm" type="none"/>
              <a:tailEnd len="sm" w="sm" type="none"/>
            </a:ln>
            <a:effectLst>
              <a:outerShdw blurRad="50800" rotWithShape="0" algn="r" dir="10800000" dist="38100">
                <a:srgbClr val="000000">
                  <a:alpha val="40000"/>
                </a:srgbClr>
              </a:outerShdw>
            </a:effectLst>
          </p:spPr>
        </p:cxnSp>
      </p:grpSp>
      <p:sp>
        <p:nvSpPr>
          <p:cNvPr id="290" name="Google Shape;290;g2fc3a6da70d_0_642"/>
          <p:cNvSpPr/>
          <p:nvPr/>
        </p:nvSpPr>
        <p:spPr>
          <a:xfrm>
            <a:off x="7479792" y="6528590"/>
            <a:ext cx="4227600" cy="338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800">
                <a:solidFill>
                  <a:srgbClr val="7F7F7F"/>
                </a:solidFill>
                <a:latin typeface="Century Gothic"/>
                <a:ea typeface="Century Gothic"/>
                <a:cs typeface="Century Gothic"/>
                <a:sym typeface="Century Gothic"/>
              </a:rPr>
              <a:t>*All documents are property of CURIS Consulting. Do not duplicate or distribute without written permission.</a:t>
            </a: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91" name="Shape 291"/>
        <p:cNvGrpSpPr/>
        <p:nvPr/>
      </p:nvGrpSpPr>
      <p:grpSpPr>
        <a:xfrm>
          <a:off x="0" y="0"/>
          <a:ext cx="0" cy="0"/>
          <a:chOff x="0" y="0"/>
          <a:chExt cx="0" cy="0"/>
        </a:xfrm>
      </p:grpSpPr>
      <p:grpSp>
        <p:nvGrpSpPr>
          <p:cNvPr id="292" name="Google Shape;292;g2fc3a6da70d_0_652"/>
          <p:cNvGrpSpPr/>
          <p:nvPr/>
        </p:nvGrpSpPr>
        <p:grpSpPr>
          <a:xfrm>
            <a:off x="-4733" y="0"/>
            <a:ext cx="12196800" cy="6858000"/>
            <a:chOff x="-4733" y="0"/>
            <a:chExt cx="12196800" cy="6858000"/>
          </a:xfrm>
        </p:grpSpPr>
        <p:sp>
          <p:nvSpPr>
            <p:cNvPr id="293" name="Google Shape;293;g2fc3a6da70d_0_652"/>
            <p:cNvSpPr/>
            <p:nvPr/>
          </p:nvSpPr>
          <p:spPr>
            <a:xfrm>
              <a:off x="-4733" y="0"/>
              <a:ext cx="12196800" cy="6858000"/>
            </a:xfrm>
            <a:prstGeom prst="rect">
              <a:avLst/>
            </a:prstGeom>
            <a:gradFill>
              <a:gsLst>
                <a:gs pos="0">
                  <a:schemeClr val="lt1"/>
                </a:gs>
                <a:gs pos="78000">
                  <a:schemeClr val="lt1"/>
                </a:gs>
                <a:gs pos="100000">
                  <a:srgbClr val="D8D8D8"/>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94" name="Google Shape;294;g2fc3a6da70d_0_652"/>
            <p:cNvPicPr preferRelativeResize="0"/>
            <p:nvPr/>
          </p:nvPicPr>
          <p:blipFill rotWithShape="1">
            <a:blip r:embed="rId2">
              <a:alphaModFix/>
            </a:blip>
            <a:srcRect b="0" l="0" r="0" t="0"/>
            <a:stretch/>
          </p:blipFill>
          <p:spPr>
            <a:xfrm>
              <a:off x="-4733" y="5920380"/>
              <a:ext cx="1255291" cy="937620"/>
            </a:xfrm>
            <a:prstGeom prst="rect">
              <a:avLst/>
            </a:prstGeom>
            <a:noFill/>
            <a:ln>
              <a:noFill/>
            </a:ln>
          </p:spPr>
        </p:pic>
        <p:cxnSp>
          <p:nvCxnSpPr>
            <p:cNvPr id="295" name="Google Shape;295;g2fc3a6da70d_0_652"/>
            <p:cNvCxnSpPr/>
            <p:nvPr/>
          </p:nvCxnSpPr>
          <p:spPr>
            <a:xfrm>
              <a:off x="484741" y="528810"/>
              <a:ext cx="0" cy="5180700"/>
            </a:xfrm>
            <a:prstGeom prst="straightConnector1">
              <a:avLst/>
            </a:prstGeom>
            <a:noFill/>
            <a:ln cap="rnd" cmpd="sng" w="127000">
              <a:solidFill>
                <a:srgbClr val="C7A1E3">
                  <a:alpha val="35690"/>
                </a:srgbClr>
              </a:solidFill>
              <a:prstDash val="solid"/>
              <a:bevel/>
              <a:headEnd len="sm" w="sm" type="none"/>
              <a:tailEnd len="sm" w="sm" type="none"/>
            </a:ln>
            <a:effectLst>
              <a:outerShdw blurRad="50800" rotWithShape="0" algn="r" dir="10800000" dist="38100">
                <a:srgbClr val="000000">
                  <a:alpha val="40000"/>
                </a:srgbClr>
              </a:outerShdw>
            </a:effectLst>
          </p:spPr>
        </p:cxnSp>
        <p:cxnSp>
          <p:nvCxnSpPr>
            <p:cNvPr id="296" name="Google Shape;296;g2fc3a6da70d_0_652"/>
            <p:cNvCxnSpPr/>
            <p:nvPr/>
          </p:nvCxnSpPr>
          <p:spPr>
            <a:xfrm rot="10800000">
              <a:off x="1463422" y="6410288"/>
              <a:ext cx="9784800" cy="0"/>
            </a:xfrm>
            <a:prstGeom prst="straightConnector1">
              <a:avLst/>
            </a:prstGeom>
            <a:noFill/>
            <a:ln cap="rnd" cmpd="sng" w="127000">
              <a:solidFill>
                <a:srgbClr val="C7A1E3">
                  <a:alpha val="35690"/>
                </a:srgbClr>
              </a:solidFill>
              <a:prstDash val="solid"/>
              <a:bevel/>
              <a:headEnd len="sm" w="sm" type="none"/>
              <a:tailEnd len="sm" w="sm" type="none"/>
            </a:ln>
            <a:effectLst>
              <a:outerShdw blurRad="50800" rotWithShape="0" algn="r" dir="10800000" dist="38100">
                <a:srgbClr val="000000">
                  <a:alpha val="40000"/>
                </a:srgbClr>
              </a:outerShdw>
            </a:effectLst>
          </p:spPr>
        </p:cxnSp>
      </p:grpSp>
      <p:sp>
        <p:nvSpPr>
          <p:cNvPr id="297" name="Google Shape;297;g2fc3a6da70d_0_652"/>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8" name="Google Shape;298;g2fc3a6da70d_0_652"/>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99" name="Google Shape;299;g2fc3a6da70d_0_652"/>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00" name="Google Shape;300;g2fc3a6da70d_0_652"/>
          <p:cNvSpPr/>
          <p:nvPr/>
        </p:nvSpPr>
        <p:spPr>
          <a:xfrm>
            <a:off x="7479792" y="6519446"/>
            <a:ext cx="4227600" cy="338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800">
                <a:solidFill>
                  <a:srgbClr val="7F7F7F"/>
                </a:solidFill>
                <a:latin typeface="Century Gothic"/>
                <a:ea typeface="Century Gothic"/>
                <a:cs typeface="Century Gothic"/>
                <a:sym typeface="Century Gothic"/>
              </a:rPr>
              <a:t>*All documents are property of CURIS Consulting. Do not duplicate or distribute without written permission.</a:t>
            </a: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01" name="Shape 301"/>
        <p:cNvGrpSpPr/>
        <p:nvPr/>
      </p:nvGrpSpPr>
      <p:grpSpPr>
        <a:xfrm>
          <a:off x="0" y="0"/>
          <a:ext cx="0" cy="0"/>
          <a:chOff x="0" y="0"/>
          <a:chExt cx="0" cy="0"/>
        </a:xfrm>
      </p:grpSpPr>
      <p:grpSp>
        <p:nvGrpSpPr>
          <p:cNvPr id="302" name="Google Shape;302;g2fc3a6da70d_0_662"/>
          <p:cNvGrpSpPr/>
          <p:nvPr/>
        </p:nvGrpSpPr>
        <p:grpSpPr>
          <a:xfrm>
            <a:off x="-4733" y="0"/>
            <a:ext cx="12196800" cy="6858000"/>
            <a:chOff x="-4733" y="0"/>
            <a:chExt cx="12196800" cy="6858000"/>
          </a:xfrm>
        </p:grpSpPr>
        <p:sp>
          <p:nvSpPr>
            <p:cNvPr id="303" name="Google Shape;303;g2fc3a6da70d_0_662"/>
            <p:cNvSpPr/>
            <p:nvPr/>
          </p:nvSpPr>
          <p:spPr>
            <a:xfrm>
              <a:off x="-4733" y="0"/>
              <a:ext cx="12196800" cy="6858000"/>
            </a:xfrm>
            <a:prstGeom prst="rect">
              <a:avLst/>
            </a:prstGeom>
            <a:gradFill>
              <a:gsLst>
                <a:gs pos="0">
                  <a:schemeClr val="lt1"/>
                </a:gs>
                <a:gs pos="78000">
                  <a:schemeClr val="lt1"/>
                </a:gs>
                <a:gs pos="100000">
                  <a:srgbClr val="D8D8D8"/>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04" name="Google Shape;304;g2fc3a6da70d_0_662"/>
            <p:cNvPicPr preferRelativeResize="0"/>
            <p:nvPr/>
          </p:nvPicPr>
          <p:blipFill rotWithShape="1">
            <a:blip r:embed="rId2">
              <a:alphaModFix/>
            </a:blip>
            <a:srcRect b="0" l="0" r="0" t="0"/>
            <a:stretch/>
          </p:blipFill>
          <p:spPr>
            <a:xfrm>
              <a:off x="-4733" y="5920380"/>
              <a:ext cx="1255291" cy="937620"/>
            </a:xfrm>
            <a:prstGeom prst="rect">
              <a:avLst/>
            </a:prstGeom>
            <a:noFill/>
            <a:ln>
              <a:noFill/>
            </a:ln>
          </p:spPr>
        </p:pic>
        <p:cxnSp>
          <p:nvCxnSpPr>
            <p:cNvPr id="305" name="Google Shape;305;g2fc3a6da70d_0_662"/>
            <p:cNvCxnSpPr/>
            <p:nvPr/>
          </p:nvCxnSpPr>
          <p:spPr>
            <a:xfrm>
              <a:off x="484741" y="528810"/>
              <a:ext cx="0" cy="5180700"/>
            </a:xfrm>
            <a:prstGeom prst="straightConnector1">
              <a:avLst/>
            </a:prstGeom>
            <a:noFill/>
            <a:ln cap="rnd" cmpd="sng" w="127000">
              <a:solidFill>
                <a:srgbClr val="C7A1E3">
                  <a:alpha val="35690"/>
                </a:srgbClr>
              </a:solidFill>
              <a:prstDash val="solid"/>
              <a:bevel/>
              <a:headEnd len="sm" w="sm" type="none"/>
              <a:tailEnd len="sm" w="sm" type="none"/>
            </a:ln>
            <a:effectLst>
              <a:outerShdw blurRad="50800" rotWithShape="0" algn="r" dir="10800000" dist="38100">
                <a:srgbClr val="000000">
                  <a:alpha val="40000"/>
                </a:srgbClr>
              </a:outerShdw>
            </a:effectLst>
          </p:spPr>
        </p:cxnSp>
        <p:cxnSp>
          <p:nvCxnSpPr>
            <p:cNvPr id="306" name="Google Shape;306;g2fc3a6da70d_0_662"/>
            <p:cNvCxnSpPr/>
            <p:nvPr/>
          </p:nvCxnSpPr>
          <p:spPr>
            <a:xfrm rot="10800000">
              <a:off x="1463422" y="6410288"/>
              <a:ext cx="9784800" cy="0"/>
            </a:xfrm>
            <a:prstGeom prst="straightConnector1">
              <a:avLst/>
            </a:prstGeom>
            <a:noFill/>
            <a:ln cap="rnd" cmpd="sng" w="127000">
              <a:solidFill>
                <a:srgbClr val="C7A1E3">
                  <a:alpha val="35690"/>
                </a:srgbClr>
              </a:solidFill>
              <a:prstDash val="solid"/>
              <a:bevel/>
              <a:headEnd len="sm" w="sm" type="none"/>
              <a:tailEnd len="sm" w="sm" type="none"/>
            </a:ln>
            <a:effectLst>
              <a:outerShdw blurRad="50800" rotWithShape="0" algn="r" dir="10800000" dist="38100">
                <a:srgbClr val="000000">
                  <a:alpha val="40000"/>
                </a:srgbClr>
              </a:outerShdw>
            </a:effectLst>
          </p:spPr>
        </p:cxnSp>
      </p:grpSp>
      <p:sp>
        <p:nvSpPr>
          <p:cNvPr id="307" name="Google Shape;307;g2fc3a6da70d_0_662"/>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8" name="Google Shape;308;g2fc3a6da70d_0_662"/>
          <p:cNvSpPr/>
          <p:nvPr>
            <p:ph idx="2" type="pic"/>
          </p:nvPr>
        </p:nvSpPr>
        <p:spPr>
          <a:xfrm>
            <a:off x="5183188" y="987425"/>
            <a:ext cx="6172200" cy="4873500"/>
          </a:xfrm>
          <a:prstGeom prst="rect">
            <a:avLst/>
          </a:prstGeom>
          <a:noFill/>
          <a:ln>
            <a:noFill/>
          </a:ln>
        </p:spPr>
      </p:sp>
      <p:sp>
        <p:nvSpPr>
          <p:cNvPr id="309" name="Google Shape;309;g2fc3a6da70d_0_662"/>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0" name="Google Shape;310;g2fc3a6da70d_0_662"/>
          <p:cNvSpPr/>
          <p:nvPr/>
        </p:nvSpPr>
        <p:spPr>
          <a:xfrm>
            <a:off x="7479792" y="6519446"/>
            <a:ext cx="4227600" cy="338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800">
                <a:solidFill>
                  <a:srgbClr val="7F7F7F"/>
                </a:solidFill>
                <a:latin typeface="Century Gothic"/>
                <a:ea typeface="Century Gothic"/>
                <a:cs typeface="Century Gothic"/>
                <a:sym typeface="Century Gothic"/>
              </a:rPr>
              <a:t>*All documents are property of CURIS Consulting. Do not duplicate or distribute without written permission.</a:t>
            </a: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11" name="Shape 311"/>
        <p:cNvGrpSpPr/>
        <p:nvPr/>
      </p:nvGrpSpPr>
      <p:grpSpPr>
        <a:xfrm>
          <a:off x="0" y="0"/>
          <a:ext cx="0" cy="0"/>
          <a:chOff x="0" y="0"/>
          <a:chExt cx="0" cy="0"/>
        </a:xfrm>
      </p:grpSpPr>
      <p:grpSp>
        <p:nvGrpSpPr>
          <p:cNvPr id="312" name="Google Shape;312;g2fc3a6da70d_0_672"/>
          <p:cNvGrpSpPr/>
          <p:nvPr/>
        </p:nvGrpSpPr>
        <p:grpSpPr>
          <a:xfrm>
            <a:off x="-4733" y="0"/>
            <a:ext cx="12196800" cy="6858000"/>
            <a:chOff x="-4733" y="0"/>
            <a:chExt cx="12196800" cy="6858000"/>
          </a:xfrm>
        </p:grpSpPr>
        <p:sp>
          <p:nvSpPr>
            <p:cNvPr id="313" name="Google Shape;313;g2fc3a6da70d_0_672"/>
            <p:cNvSpPr/>
            <p:nvPr/>
          </p:nvSpPr>
          <p:spPr>
            <a:xfrm>
              <a:off x="-4733" y="0"/>
              <a:ext cx="12196800" cy="6858000"/>
            </a:xfrm>
            <a:prstGeom prst="rect">
              <a:avLst/>
            </a:prstGeom>
            <a:gradFill>
              <a:gsLst>
                <a:gs pos="0">
                  <a:schemeClr val="lt1"/>
                </a:gs>
                <a:gs pos="78000">
                  <a:schemeClr val="lt1"/>
                </a:gs>
                <a:gs pos="100000">
                  <a:srgbClr val="D8D8D8"/>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14" name="Google Shape;314;g2fc3a6da70d_0_672"/>
            <p:cNvPicPr preferRelativeResize="0"/>
            <p:nvPr/>
          </p:nvPicPr>
          <p:blipFill rotWithShape="1">
            <a:blip r:embed="rId2">
              <a:alphaModFix/>
            </a:blip>
            <a:srcRect b="0" l="0" r="0" t="0"/>
            <a:stretch/>
          </p:blipFill>
          <p:spPr>
            <a:xfrm>
              <a:off x="-4733" y="5920380"/>
              <a:ext cx="1255291" cy="937620"/>
            </a:xfrm>
            <a:prstGeom prst="rect">
              <a:avLst/>
            </a:prstGeom>
            <a:noFill/>
            <a:ln>
              <a:noFill/>
            </a:ln>
          </p:spPr>
        </p:pic>
        <p:cxnSp>
          <p:nvCxnSpPr>
            <p:cNvPr id="315" name="Google Shape;315;g2fc3a6da70d_0_672"/>
            <p:cNvCxnSpPr/>
            <p:nvPr/>
          </p:nvCxnSpPr>
          <p:spPr>
            <a:xfrm>
              <a:off x="484741" y="528810"/>
              <a:ext cx="0" cy="5180700"/>
            </a:xfrm>
            <a:prstGeom prst="straightConnector1">
              <a:avLst/>
            </a:prstGeom>
            <a:noFill/>
            <a:ln cap="rnd" cmpd="sng" w="127000">
              <a:solidFill>
                <a:srgbClr val="C7A1E3">
                  <a:alpha val="35690"/>
                </a:srgbClr>
              </a:solidFill>
              <a:prstDash val="solid"/>
              <a:bevel/>
              <a:headEnd len="sm" w="sm" type="none"/>
              <a:tailEnd len="sm" w="sm" type="none"/>
            </a:ln>
            <a:effectLst>
              <a:outerShdw blurRad="50800" rotWithShape="0" algn="r" dir="10800000" dist="38100">
                <a:srgbClr val="000000">
                  <a:alpha val="40000"/>
                </a:srgbClr>
              </a:outerShdw>
            </a:effectLst>
          </p:spPr>
        </p:cxnSp>
        <p:cxnSp>
          <p:nvCxnSpPr>
            <p:cNvPr id="316" name="Google Shape;316;g2fc3a6da70d_0_672"/>
            <p:cNvCxnSpPr/>
            <p:nvPr/>
          </p:nvCxnSpPr>
          <p:spPr>
            <a:xfrm rot="10800000">
              <a:off x="1463422" y="6410288"/>
              <a:ext cx="9784800" cy="0"/>
            </a:xfrm>
            <a:prstGeom prst="straightConnector1">
              <a:avLst/>
            </a:prstGeom>
            <a:noFill/>
            <a:ln cap="rnd" cmpd="sng" w="127000">
              <a:solidFill>
                <a:srgbClr val="C7A1E3">
                  <a:alpha val="35690"/>
                </a:srgbClr>
              </a:solidFill>
              <a:prstDash val="solid"/>
              <a:bevel/>
              <a:headEnd len="sm" w="sm" type="none"/>
              <a:tailEnd len="sm" w="sm" type="none"/>
            </a:ln>
            <a:effectLst>
              <a:outerShdw blurRad="50800" rotWithShape="0" algn="r" dir="10800000" dist="38100">
                <a:srgbClr val="000000">
                  <a:alpha val="40000"/>
                </a:srgbClr>
              </a:outerShdw>
            </a:effectLst>
          </p:spPr>
        </p:cxnSp>
      </p:grpSp>
      <p:sp>
        <p:nvSpPr>
          <p:cNvPr id="317" name="Google Shape;317;g2fc3a6da70d_0_67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8" name="Google Shape;318;g2fc3a6da70d_0_672"/>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9" name="Google Shape;319;g2fc3a6da70d_0_672"/>
          <p:cNvSpPr/>
          <p:nvPr/>
        </p:nvSpPr>
        <p:spPr>
          <a:xfrm>
            <a:off x="7479792" y="6519446"/>
            <a:ext cx="4227600" cy="338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800">
                <a:solidFill>
                  <a:srgbClr val="7F7F7F"/>
                </a:solidFill>
                <a:latin typeface="Century Gothic"/>
                <a:ea typeface="Century Gothic"/>
                <a:cs typeface="Century Gothic"/>
                <a:sym typeface="Century Gothic"/>
              </a:rPr>
              <a:t>*All documents are property of CURIS Consulting. Do not duplicate or distribute without written permission.</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37" name="Shape 37"/>
        <p:cNvGrpSpPr/>
        <p:nvPr/>
      </p:nvGrpSpPr>
      <p:grpSpPr>
        <a:xfrm>
          <a:off x="0" y="0"/>
          <a:ext cx="0" cy="0"/>
          <a:chOff x="0" y="0"/>
          <a:chExt cx="0" cy="0"/>
        </a:xfrm>
      </p:grpSpPr>
      <p:sp>
        <p:nvSpPr>
          <p:cNvPr id="38" name="Google Shape;38;g3054d50a15b_0_370"/>
          <p:cNvSpPr txBox="1"/>
          <p:nvPr>
            <p:ph type="title"/>
          </p:nvPr>
        </p:nvSpPr>
        <p:spPr>
          <a:xfrm>
            <a:off x="653667" y="600200"/>
            <a:ext cx="8490300" cy="54543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
        <p:nvSpPr>
          <p:cNvPr id="39" name="Google Shape;39;g3054d50a15b_0_37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20" name="Shape 320"/>
        <p:cNvGrpSpPr/>
        <p:nvPr/>
      </p:nvGrpSpPr>
      <p:grpSpPr>
        <a:xfrm>
          <a:off x="0" y="0"/>
          <a:ext cx="0" cy="0"/>
          <a:chOff x="0" y="0"/>
          <a:chExt cx="0" cy="0"/>
        </a:xfrm>
      </p:grpSpPr>
      <p:grpSp>
        <p:nvGrpSpPr>
          <p:cNvPr id="321" name="Google Shape;321;g2fc3a6da70d_0_681"/>
          <p:cNvGrpSpPr/>
          <p:nvPr/>
        </p:nvGrpSpPr>
        <p:grpSpPr>
          <a:xfrm>
            <a:off x="-4733" y="0"/>
            <a:ext cx="12196800" cy="6858000"/>
            <a:chOff x="-4733" y="0"/>
            <a:chExt cx="12196800" cy="6858000"/>
          </a:xfrm>
        </p:grpSpPr>
        <p:sp>
          <p:nvSpPr>
            <p:cNvPr id="322" name="Google Shape;322;g2fc3a6da70d_0_681"/>
            <p:cNvSpPr/>
            <p:nvPr/>
          </p:nvSpPr>
          <p:spPr>
            <a:xfrm>
              <a:off x="-4733" y="0"/>
              <a:ext cx="12196800" cy="6858000"/>
            </a:xfrm>
            <a:prstGeom prst="rect">
              <a:avLst/>
            </a:prstGeom>
            <a:gradFill>
              <a:gsLst>
                <a:gs pos="0">
                  <a:schemeClr val="lt1"/>
                </a:gs>
                <a:gs pos="78000">
                  <a:schemeClr val="lt1"/>
                </a:gs>
                <a:gs pos="100000">
                  <a:srgbClr val="D8D8D8"/>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23" name="Google Shape;323;g2fc3a6da70d_0_681"/>
            <p:cNvPicPr preferRelativeResize="0"/>
            <p:nvPr/>
          </p:nvPicPr>
          <p:blipFill rotWithShape="1">
            <a:blip r:embed="rId2">
              <a:alphaModFix/>
            </a:blip>
            <a:srcRect b="0" l="0" r="0" t="0"/>
            <a:stretch/>
          </p:blipFill>
          <p:spPr>
            <a:xfrm>
              <a:off x="-4733" y="5920380"/>
              <a:ext cx="1255291" cy="937620"/>
            </a:xfrm>
            <a:prstGeom prst="rect">
              <a:avLst/>
            </a:prstGeom>
            <a:noFill/>
            <a:ln>
              <a:noFill/>
            </a:ln>
          </p:spPr>
        </p:pic>
        <p:cxnSp>
          <p:nvCxnSpPr>
            <p:cNvPr id="324" name="Google Shape;324;g2fc3a6da70d_0_681"/>
            <p:cNvCxnSpPr/>
            <p:nvPr/>
          </p:nvCxnSpPr>
          <p:spPr>
            <a:xfrm>
              <a:off x="484741" y="528810"/>
              <a:ext cx="0" cy="5180700"/>
            </a:xfrm>
            <a:prstGeom prst="straightConnector1">
              <a:avLst/>
            </a:prstGeom>
            <a:noFill/>
            <a:ln cap="rnd" cmpd="sng" w="127000">
              <a:solidFill>
                <a:srgbClr val="C7A1E3">
                  <a:alpha val="35690"/>
                </a:srgbClr>
              </a:solidFill>
              <a:prstDash val="solid"/>
              <a:bevel/>
              <a:headEnd len="sm" w="sm" type="none"/>
              <a:tailEnd len="sm" w="sm" type="none"/>
            </a:ln>
            <a:effectLst>
              <a:outerShdw blurRad="50800" rotWithShape="0" algn="r" dir="10800000" dist="38100">
                <a:srgbClr val="000000">
                  <a:alpha val="40000"/>
                </a:srgbClr>
              </a:outerShdw>
            </a:effectLst>
          </p:spPr>
        </p:cxnSp>
        <p:cxnSp>
          <p:nvCxnSpPr>
            <p:cNvPr id="325" name="Google Shape;325;g2fc3a6da70d_0_681"/>
            <p:cNvCxnSpPr/>
            <p:nvPr/>
          </p:nvCxnSpPr>
          <p:spPr>
            <a:xfrm rot="10800000">
              <a:off x="1463422" y="6410288"/>
              <a:ext cx="9784800" cy="0"/>
            </a:xfrm>
            <a:prstGeom prst="straightConnector1">
              <a:avLst/>
            </a:prstGeom>
            <a:noFill/>
            <a:ln cap="rnd" cmpd="sng" w="127000">
              <a:solidFill>
                <a:srgbClr val="C7A1E3">
                  <a:alpha val="35690"/>
                </a:srgbClr>
              </a:solidFill>
              <a:prstDash val="solid"/>
              <a:bevel/>
              <a:headEnd len="sm" w="sm" type="none"/>
              <a:tailEnd len="sm" w="sm" type="none"/>
            </a:ln>
            <a:effectLst>
              <a:outerShdw blurRad="50800" rotWithShape="0" algn="r" dir="10800000" dist="38100">
                <a:srgbClr val="000000">
                  <a:alpha val="40000"/>
                </a:srgbClr>
              </a:outerShdw>
            </a:effectLst>
          </p:spPr>
        </p:cxnSp>
      </p:grpSp>
      <p:sp>
        <p:nvSpPr>
          <p:cNvPr id="326" name="Google Shape;326;g2fc3a6da70d_0_681"/>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7" name="Google Shape;327;g2fc3a6da70d_0_681"/>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 name="Google Shape;328;g2fc3a6da70d_0_681"/>
          <p:cNvSpPr/>
          <p:nvPr/>
        </p:nvSpPr>
        <p:spPr>
          <a:xfrm>
            <a:off x="7479792" y="6519446"/>
            <a:ext cx="4227600" cy="338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800">
                <a:solidFill>
                  <a:srgbClr val="7F7F7F"/>
                </a:solidFill>
                <a:latin typeface="Century Gothic"/>
                <a:ea typeface="Century Gothic"/>
                <a:cs typeface="Century Gothic"/>
                <a:sym typeface="Century Gothic"/>
              </a:rPr>
              <a:t>*All documents are property of CURIS Consulting. Do not duplicate or distribute without written permission.</a:t>
            </a:r>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29" name="Shape 329"/>
        <p:cNvGrpSpPr/>
        <p:nvPr/>
      </p:nvGrpSpPr>
      <p:grpSpPr>
        <a:xfrm>
          <a:off x="0" y="0"/>
          <a:ext cx="0" cy="0"/>
          <a:chOff x="0" y="0"/>
          <a:chExt cx="0" cy="0"/>
        </a:xfrm>
      </p:grpSpPr>
      <p:sp>
        <p:nvSpPr>
          <p:cNvPr id="330" name="Google Shape;330;g2fc3a6da70d_0_690"/>
          <p:cNvSpPr/>
          <p:nvPr/>
        </p:nvSpPr>
        <p:spPr>
          <a:xfrm>
            <a:off x="-4733" y="0"/>
            <a:ext cx="12196800" cy="6858000"/>
          </a:xfrm>
          <a:prstGeom prst="rect">
            <a:avLst/>
          </a:prstGeom>
          <a:gradFill>
            <a:gsLst>
              <a:gs pos="0">
                <a:schemeClr val="lt1"/>
              </a:gs>
              <a:gs pos="78000">
                <a:schemeClr val="lt1"/>
              </a:gs>
              <a:gs pos="100000">
                <a:srgbClr val="D8D8D8"/>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1" name="Google Shape;331;g2fc3a6da70d_0_69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Century Gothic"/>
              <a:buNone/>
              <a:defRPr b="1">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2" name="Google Shape;332;g2fc3a6da70d_0_69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Century Gothic"/>
                <a:ea typeface="Century Gothic"/>
                <a:cs typeface="Century Gothic"/>
                <a:sym typeface="Century Gothic"/>
              </a:defRPr>
            </a:lvl1pPr>
            <a:lvl2pPr indent="-381000" lvl="1" marL="914400" algn="l">
              <a:lnSpc>
                <a:spcPct val="90000"/>
              </a:lnSpc>
              <a:spcBef>
                <a:spcPts val="500"/>
              </a:spcBef>
              <a:spcAft>
                <a:spcPts val="0"/>
              </a:spcAft>
              <a:buClr>
                <a:schemeClr val="dk1"/>
              </a:buClr>
              <a:buSzPts val="2400"/>
              <a:buChar char="•"/>
              <a:defRPr>
                <a:latin typeface="Century Gothic"/>
                <a:ea typeface="Century Gothic"/>
                <a:cs typeface="Century Gothic"/>
                <a:sym typeface="Century Gothic"/>
              </a:defRPr>
            </a:lvl2pPr>
            <a:lvl3pPr indent="-355600" lvl="2" marL="1371600" algn="l">
              <a:lnSpc>
                <a:spcPct val="90000"/>
              </a:lnSpc>
              <a:spcBef>
                <a:spcPts val="500"/>
              </a:spcBef>
              <a:spcAft>
                <a:spcPts val="0"/>
              </a:spcAft>
              <a:buClr>
                <a:schemeClr val="dk1"/>
              </a:buClr>
              <a:buSzPts val="2000"/>
              <a:buChar char="•"/>
              <a:defRPr>
                <a:latin typeface="Century Gothic"/>
                <a:ea typeface="Century Gothic"/>
                <a:cs typeface="Century Gothic"/>
                <a:sym typeface="Century Gothic"/>
              </a:defRPr>
            </a:lvl3pPr>
            <a:lvl4pPr indent="-342900" lvl="3" marL="1828800" algn="l">
              <a:lnSpc>
                <a:spcPct val="90000"/>
              </a:lnSpc>
              <a:spcBef>
                <a:spcPts val="500"/>
              </a:spcBef>
              <a:spcAft>
                <a:spcPts val="0"/>
              </a:spcAft>
              <a:buClr>
                <a:schemeClr val="dk1"/>
              </a:buClr>
              <a:buSzPts val="1800"/>
              <a:buChar char="•"/>
              <a:defRPr>
                <a:latin typeface="Century Gothic"/>
                <a:ea typeface="Century Gothic"/>
                <a:cs typeface="Century Gothic"/>
                <a:sym typeface="Century Gothic"/>
              </a:defRPr>
            </a:lvl4pPr>
            <a:lvl5pPr indent="-342900" lvl="4" marL="2286000" algn="l">
              <a:lnSpc>
                <a:spcPct val="90000"/>
              </a:lnSpc>
              <a:spcBef>
                <a:spcPts val="500"/>
              </a:spcBef>
              <a:spcAft>
                <a:spcPts val="0"/>
              </a:spcAft>
              <a:buClr>
                <a:schemeClr val="dk1"/>
              </a:buClr>
              <a:buSzPts val="1800"/>
              <a:buChar char="•"/>
              <a:defRPr>
                <a:latin typeface="Century Gothic"/>
                <a:ea typeface="Century Gothic"/>
                <a:cs typeface="Century Gothic"/>
                <a:sym typeface="Century Gothic"/>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33" name="Google Shape;333;g2fc3a6da70d_0_690"/>
          <p:cNvCxnSpPr/>
          <p:nvPr/>
        </p:nvCxnSpPr>
        <p:spPr>
          <a:xfrm rot="10800000">
            <a:off x="1055917" y="1585243"/>
            <a:ext cx="10080300" cy="0"/>
          </a:xfrm>
          <a:prstGeom prst="straightConnector1">
            <a:avLst/>
          </a:prstGeom>
          <a:noFill/>
          <a:ln cap="rnd" cmpd="sng" w="155575">
            <a:solidFill>
              <a:srgbClr val="C7A1E3">
                <a:alpha val="87840"/>
              </a:srgbClr>
            </a:solidFill>
            <a:prstDash val="solid"/>
            <a:bevel/>
            <a:headEnd len="sm" w="sm" type="none"/>
            <a:tailEnd len="sm" w="sm" type="none"/>
          </a:ln>
          <a:effectLst>
            <a:outerShdw blurRad="50800" rotWithShape="0" algn="tr" dir="8100000" dist="38100">
              <a:srgbClr val="000000">
                <a:alpha val="40000"/>
              </a:srgbClr>
            </a:outerShdw>
          </a:effectLst>
        </p:spPr>
      </p:cxnSp>
      <p:pic>
        <p:nvPicPr>
          <p:cNvPr id="334" name="Google Shape;334;g2fc3a6da70d_0_690"/>
          <p:cNvPicPr preferRelativeResize="0"/>
          <p:nvPr/>
        </p:nvPicPr>
        <p:blipFill rotWithShape="1">
          <a:blip r:embed="rId2">
            <a:alphaModFix/>
          </a:blip>
          <a:srcRect b="0" l="0" r="0" t="0"/>
          <a:stretch/>
        </p:blipFill>
        <p:spPr>
          <a:xfrm>
            <a:off x="0" y="5937537"/>
            <a:ext cx="1255291" cy="937620"/>
          </a:xfrm>
          <a:prstGeom prst="rect">
            <a:avLst/>
          </a:prstGeom>
          <a:noFill/>
          <a:ln>
            <a:noFill/>
          </a:ln>
        </p:spPr>
      </p:pic>
      <p:sp>
        <p:nvSpPr>
          <p:cNvPr id="335" name="Google Shape;335;g2fc3a6da70d_0_690"/>
          <p:cNvSpPr/>
          <p:nvPr/>
        </p:nvSpPr>
        <p:spPr>
          <a:xfrm>
            <a:off x="7479792" y="6519446"/>
            <a:ext cx="4227600" cy="338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800">
                <a:solidFill>
                  <a:srgbClr val="7F7F7F"/>
                </a:solidFill>
                <a:latin typeface="Century Gothic"/>
                <a:ea typeface="Century Gothic"/>
                <a:cs typeface="Century Gothic"/>
                <a:sym typeface="Century Gothic"/>
              </a:rPr>
              <a:t>*All documents are property of CURIS Consulting. Do not duplicate or distribute without written permission.</a:t>
            </a:r>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336" name="Shape 336"/>
        <p:cNvGrpSpPr/>
        <p:nvPr/>
      </p:nvGrpSpPr>
      <p:grpSpPr>
        <a:xfrm>
          <a:off x="0" y="0"/>
          <a:ext cx="0" cy="0"/>
          <a:chOff x="0" y="0"/>
          <a:chExt cx="0" cy="0"/>
        </a:xfrm>
      </p:grpSpPr>
      <p:sp>
        <p:nvSpPr>
          <p:cNvPr id="337" name="Google Shape;337;g2fc3a6da70d_0_697"/>
          <p:cNvSpPr/>
          <p:nvPr/>
        </p:nvSpPr>
        <p:spPr>
          <a:xfrm>
            <a:off x="-4733" y="0"/>
            <a:ext cx="12196800" cy="6858000"/>
          </a:xfrm>
          <a:prstGeom prst="rect">
            <a:avLst/>
          </a:prstGeom>
          <a:gradFill>
            <a:gsLst>
              <a:gs pos="0">
                <a:schemeClr val="lt1"/>
              </a:gs>
              <a:gs pos="78000">
                <a:schemeClr val="lt1"/>
              </a:gs>
              <a:gs pos="100000">
                <a:srgbClr val="D8D8D8"/>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8" name="Google Shape;338;g2fc3a6da70d_0_697"/>
          <p:cNvSpPr/>
          <p:nvPr/>
        </p:nvSpPr>
        <p:spPr>
          <a:xfrm>
            <a:off x="7479792" y="6519446"/>
            <a:ext cx="4227600" cy="338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800">
                <a:solidFill>
                  <a:srgbClr val="7F7F7F"/>
                </a:solidFill>
                <a:latin typeface="Century Gothic"/>
                <a:ea typeface="Century Gothic"/>
                <a:cs typeface="Century Gothic"/>
                <a:sym typeface="Century Gothic"/>
              </a:rPr>
              <a:t>*All documents are property of CURIS Consulting. Do not duplicate or distribute without written permission.</a:t>
            </a: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339" name="Shape 339"/>
        <p:cNvGrpSpPr/>
        <p:nvPr/>
      </p:nvGrpSpPr>
      <p:grpSpPr>
        <a:xfrm>
          <a:off x="0" y="0"/>
          <a:ext cx="0" cy="0"/>
          <a:chOff x="0" y="0"/>
          <a:chExt cx="0" cy="0"/>
        </a:xfrm>
      </p:grpSpPr>
      <p:sp>
        <p:nvSpPr>
          <p:cNvPr id="340" name="Google Shape;340;g2fc3a6da70d_0_70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1" name="Google Shape;341;g2fc3a6da70d_0_70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2" name="Google Shape;342;g2fc3a6da70d_0_70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3" name="Google Shape;343;g2fc3a6da70d_0_70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obj">
  <p:cSld name="OBJECT">
    <p:bg>
      <p:bgPr>
        <a:solidFill>
          <a:schemeClr val="lt1"/>
        </a:solidFill>
      </p:bgPr>
    </p:bg>
    <p:spTree>
      <p:nvGrpSpPr>
        <p:cNvPr id="350" name="Shape 350"/>
        <p:cNvGrpSpPr/>
        <p:nvPr/>
      </p:nvGrpSpPr>
      <p:grpSpPr>
        <a:xfrm>
          <a:off x="0" y="0"/>
          <a:ext cx="0" cy="0"/>
          <a:chOff x="0" y="0"/>
          <a:chExt cx="0" cy="0"/>
        </a:xfrm>
      </p:grpSpPr>
      <p:pic>
        <p:nvPicPr>
          <p:cNvPr id="351" name="Google Shape;351;g2fc3a6da70d_0_1611"/>
          <p:cNvPicPr preferRelativeResize="0"/>
          <p:nvPr/>
        </p:nvPicPr>
        <p:blipFill rotWithShape="1">
          <a:blip r:embed="rId2">
            <a:alphaModFix/>
          </a:blip>
          <a:srcRect b="0" l="0" r="0" t="0"/>
          <a:stretch/>
        </p:blipFill>
        <p:spPr>
          <a:xfrm>
            <a:off x="765" y="0"/>
            <a:ext cx="5579438" cy="6858000"/>
          </a:xfrm>
          <a:prstGeom prst="rect">
            <a:avLst/>
          </a:prstGeom>
          <a:noFill/>
          <a:ln>
            <a:noFill/>
          </a:ln>
        </p:spPr>
      </p:pic>
      <p:pic>
        <p:nvPicPr>
          <p:cNvPr id="352" name="Google Shape;352;g2fc3a6da70d_0_1611"/>
          <p:cNvPicPr preferRelativeResize="0"/>
          <p:nvPr/>
        </p:nvPicPr>
        <p:blipFill rotWithShape="1">
          <a:blip r:embed="rId3">
            <a:alphaModFix/>
          </a:blip>
          <a:srcRect b="0" l="0" r="0" t="0"/>
          <a:stretch/>
        </p:blipFill>
        <p:spPr>
          <a:xfrm>
            <a:off x="0" y="4355591"/>
            <a:ext cx="5568696" cy="2502408"/>
          </a:xfrm>
          <a:prstGeom prst="rect">
            <a:avLst/>
          </a:prstGeom>
          <a:noFill/>
          <a:ln>
            <a:noFill/>
          </a:ln>
        </p:spPr>
      </p:pic>
      <p:pic>
        <p:nvPicPr>
          <p:cNvPr id="353" name="Google Shape;353;g2fc3a6da70d_0_1611"/>
          <p:cNvPicPr preferRelativeResize="0"/>
          <p:nvPr/>
        </p:nvPicPr>
        <p:blipFill rotWithShape="1">
          <a:blip r:embed="rId4">
            <a:alphaModFix/>
          </a:blip>
          <a:srcRect b="0" l="0" r="0" t="0"/>
          <a:stretch/>
        </p:blipFill>
        <p:spPr>
          <a:xfrm>
            <a:off x="426719" y="0"/>
            <a:ext cx="5154168" cy="6858000"/>
          </a:xfrm>
          <a:prstGeom prst="rect">
            <a:avLst/>
          </a:prstGeom>
          <a:noFill/>
          <a:ln>
            <a:noFill/>
          </a:ln>
        </p:spPr>
      </p:pic>
      <p:pic>
        <p:nvPicPr>
          <p:cNvPr id="354" name="Google Shape;354;g2fc3a6da70d_0_1611"/>
          <p:cNvPicPr preferRelativeResize="0"/>
          <p:nvPr/>
        </p:nvPicPr>
        <p:blipFill rotWithShape="1">
          <a:blip r:embed="rId5">
            <a:alphaModFix/>
          </a:blip>
          <a:srcRect b="0" l="0" r="0" t="0"/>
          <a:stretch/>
        </p:blipFill>
        <p:spPr>
          <a:xfrm>
            <a:off x="816863" y="1127760"/>
            <a:ext cx="4322064" cy="4322064"/>
          </a:xfrm>
          <a:prstGeom prst="rect">
            <a:avLst/>
          </a:prstGeom>
          <a:noFill/>
          <a:ln>
            <a:noFill/>
          </a:ln>
        </p:spPr>
      </p:pic>
      <p:sp>
        <p:nvSpPr>
          <p:cNvPr id="355" name="Google Shape;355;g2fc3a6da70d_0_1611"/>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6" name="Google Shape;356;g2fc3a6da70d_0_1611"/>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7" name="Google Shape;357;g2fc3a6da70d_0_1611"/>
          <p:cNvSpPr txBox="1"/>
          <p:nvPr>
            <p:ph idx="12" type="sldNum"/>
          </p:nvPr>
        </p:nvSpPr>
        <p:spPr>
          <a:xfrm>
            <a:off x="8778240" y="6377940"/>
            <a:ext cx="2804100" cy="2772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58" name="Shape 358"/>
        <p:cNvGrpSpPr/>
        <p:nvPr/>
      </p:nvGrpSpPr>
      <p:grpSpPr>
        <a:xfrm>
          <a:off x="0" y="0"/>
          <a:ext cx="0" cy="0"/>
          <a:chOff x="0" y="0"/>
          <a:chExt cx="0" cy="0"/>
        </a:xfrm>
      </p:grpSpPr>
      <p:sp>
        <p:nvSpPr>
          <p:cNvPr id="359" name="Google Shape;359;g2fc3a6da70d_0_1619"/>
          <p:cNvSpPr txBox="1"/>
          <p:nvPr>
            <p:ph type="title"/>
          </p:nvPr>
        </p:nvSpPr>
        <p:spPr>
          <a:xfrm>
            <a:off x="1266808" y="2616708"/>
            <a:ext cx="2735700" cy="12447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8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0" name="Google Shape;360;g2fc3a6da70d_0_1619"/>
          <p:cNvSpPr txBox="1"/>
          <p:nvPr>
            <p:ph idx="1" type="body"/>
          </p:nvPr>
        </p:nvSpPr>
        <p:spPr>
          <a:xfrm>
            <a:off x="609600" y="1577340"/>
            <a:ext cx="10972800" cy="452640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61" name="Google Shape;361;g2fc3a6da70d_0_1619"/>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2" name="Google Shape;362;g2fc3a6da70d_0_1619"/>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3" name="Google Shape;363;g2fc3a6da70d_0_1619"/>
          <p:cNvSpPr txBox="1"/>
          <p:nvPr>
            <p:ph idx="12" type="sldNum"/>
          </p:nvPr>
        </p:nvSpPr>
        <p:spPr>
          <a:xfrm>
            <a:off x="8778240" y="6377940"/>
            <a:ext cx="2804100" cy="2772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bg>
      <p:bgPr>
        <a:solidFill>
          <a:schemeClr val="lt1"/>
        </a:solidFill>
      </p:bgPr>
    </p:bg>
    <p:spTree>
      <p:nvGrpSpPr>
        <p:cNvPr id="364" name="Shape 364"/>
        <p:cNvGrpSpPr/>
        <p:nvPr/>
      </p:nvGrpSpPr>
      <p:grpSpPr>
        <a:xfrm>
          <a:off x="0" y="0"/>
          <a:ext cx="0" cy="0"/>
          <a:chOff x="0" y="0"/>
          <a:chExt cx="0" cy="0"/>
        </a:xfrm>
      </p:grpSpPr>
      <p:pic>
        <p:nvPicPr>
          <p:cNvPr id="365" name="Google Shape;365;g2fc3a6da70d_0_1625"/>
          <p:cNvPicPr preferRelativeResize="0"/>
          <p:nvPr/>
        </p:nvPicPr>
        <p:blipFill rotWithShape="1">
          <a:blip r:embed="rId2">
            <a:alphaModFix/>
          </a:blip>
          <a:srcRect b="0" l="0" r="0" t="0"/>
          <a:stretch/>
        </p:blipFill>
        <p:spPr>
          <a:xfrm>
            <a:off x="0" y="0"/>
            <a:ext cx="5779912" cy="6858000"/>
          </a:xfrm>
          <a:prstGeom prst="rect">
            <a:avLst/>
          </a:prstGeom>
          <a:noFill/>
          <a:ln>
            <a:noFill/>
          </a:ln>
        </p:spPr>
      </p:pic>
      <p:sp>
        <p:nvSpPr>
          <p:cNvPr id="366" name="Google Shape;366;g2fc3a6da70d_0_1625"/>
          <p:cNvSpPr txBox="1"/>
          <p:nvPr>
            <p:ph type="title"/>
          </p:nvPr>
        </p:nvSpPr>
        <p:spPr>
          <a:xfrm>
            <a:off x="1266808" y="2616708"/>
            <a:ext cx="2735700" cy="12447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8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7" name="Google Shape;367;g2fc3a6da70d_0_1625"/>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8" name="Google Shape;368;g2fc3a6da70d_0_1625"/>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9" name="Google Shape;369;g2fc3a6da70d_0_1625"/>
          <p:cNvSpPr txBox="1"/>
          <p:nvPr>
            <p:ph idx="12" type="sldNum"/>
          </p:nvPr>
        </p:nvSpPr>
        <p:spPr>
          <a:xfrm>
            <a:off x="8778240" y="6377940"/>
            <a:ext cx="2804100" cy="2772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solidFill>
          <a:schemeClr val="lt1"/>
        </a:solidFill>
      </p:bgPr>
    </p:bg>
    <p:spTree>
      <p:nvGrpSpPr>
        <p:cNvPr id="370" name="Shape 370"/>
        <p:cNvGrpSpPr/>
        <p:nvPr/>
      </p:nvGrpSpPr>
      <p:grpSpPr>
        <a:xfrm>
          <a:off x="0" y="0"/>
          <a:ext cx="0" cy="0"/>
          <a:chOff x="0" y="0"/>
          <a:chExt cx="0" cy="0"/>
        </a:xfrm>
      </p:grpSpPr>
      <p:sp>
        <p:nvSpPr>
          <p:cNvPr id="371" name="Google Shape;371;g2fc3a6da70d_0_1631"/>
          <p:cNvSpPr/>
          <p:nvPr/>
        </p:nvSpPr>
        <p:spPr>
          <a:xfrm>
            <a:off x="0" y="0"/>
            <a:ext cx="12192000" cy="6858000"/>
          </a:xfrm>
          <a:custGeom>
            <a:rect b="b" l="l" r="r" t="t"/>
            <a:pathLst>
              <a:path extrusionOk="0" h="6858000" w="12192000">
                <a:moveTo>
                  <a:pt x="12192000" y="0"/>
                </a:moveTo>
                <a:lnTo>
                  <a:pt x="0" y="0"/>
                </a:lnTo>
                <a:lnTo>
                  <a:pt x="0" y="6857999"/>
                </a:lnTo>
                <a:lnTo>
                  <a:pt x="12192000" y="6857999"/>
                </a:lnTo>
                <a:lnTo>
                  <a:pt x="12192000" y="0"/>
                </a:lnTo>
                <a:close/>
              </a:path>
            </a:pathLst>
          </a:custGeom>
          <a:solidFill>
            <a:srgbClr val="ED7D3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372" name="Google Shape;372;g2fc3a6da70d_0_1631"/>
          <p:cNvSpPr/>
          <p:nvPr/>
        </p:nvSpPr>
        <p:spPr>
          <a:xfrm>
            <a:off x="2769476" y="220196"/>
            <a:ext cx="9422765" cy="6638290"/>
          </a:xfrm>
          <a:custGeom>
            <a:rect b="b" l="l" r="r" t="t"/>
            <a:pathLst>
              <a:path extrusionOk="0" h="6638290" w="9422765">
                <a:moveTo>
                  <a:pt x="5670270" y="0"/>
                </a:moveTo>
                <a:lnTo>
                  <a:pt x="5621640" y="202"/>
                </a:lnTo>
                <a:lnTo>
                  <a:pt x="5573108" y="810"/>
                </a:lnTo>
                <a:lnTo>
                  <a:pt x="5524674" y="1821"/>
                </a:lnTo>
                <a:lnTo>
                  <a:pt x="5476340" y="3233"/>
                </a:lnTo>
                <a:lnTo>
                  <a:pt x="5428109" y="5045"/>
                </a:lnTo>
                <a:lnTo>
                  <a:pt x="5379981" y="7255"/>
                </a:lnTo>
                <a:lnTo>
                  <a:pt x="5331958" y="9862"/>
                </a:lnTo>
                <a:lnTo>
                  <a:pt x="5284043" y="12864"/>
                </a:lnTo>
                <a:lnTo>
                  <a:pt x="5236235" y="16260"/>
                </a:lnTo>
                <a:lnTo>
                  <a:pt x="5188538" y="20047"/>
                </a:lnTo>
                <a:lnTo>
                  <a:pt x="5140953" y="24225"/>
                </a:lnTo>
                <a:lnTo>
                  <a:pt x="5093481" y="28791"/>
                </a:lnTo>
                <a:lnTo>
                  <a:pt x="5046124" y="33744"/>
                </a:lnTo>
                <a:lnTo>
                  <a:pt x="4998884" y="39082"/>
                </a:lnTo>
                <a:lnTo>
                  <a:pt x="4951762" y="44804"/>
                </a:lnTo>
                <a:lnTo>
                  <a:pt x="4904759" y="50908"/>
                </a:lnTo>
                <a:lnTo>
                  <a:pt x="4857879" y="57393"/>
                </a:lnTo>
                <a:lnTo>
                  <a:pt x="4811121" y="64257"/>
                </a:lnTo>
                <a:lnTo>
                  <a:pt x="4764488" y="71498"/>
                </a:lnTo>
                <a:lnTo>
                  <a:pt x="4717981" y="79114"/>
                </a:lnTo>
                <a:lnTo>
                  <a:pt x="4671603" y="87105"/>
                </a:lnTo>
                <a:lnTo>
                  <a:pt x="4625354" y="95468"/>
                </a:lnTo>
                <a:lnTo>
                  <a:pt x="4579236" y="104202"/>
                </a:lnTo>
                <a:lnTo>
                  <a:pt x="4533251" y="113305"/>
                </a:lnTo>
                <a:lnTo>
                  <a:pt x="4487401" y="122776"/>
                </a:lnTo>
                <a:lnTo>
                  <a:pt x="4441687" y="132612"/>
                </a:lnTo>
                <a:lnTo>
                  <a:pt x="4396110" y="142814"/>
                </a:lnTo>
                <a:lnTo>
                  <a:pt x="4350673" y="153377"/>
                </a:lnTo>
                <a:lnTo>
                  <a:pt x="4305377" y="164302"/>
                </a:lnTo>
                <a:lnTo>
                  <a:pt x="4260223" y="175587"/>
                </a:lnTo>
                <a:lnTo>
                  <a:pt x="4215214" y="187230"/>
                </a:lnTo>
                <a:lnTo>
                  <a:pt x="4170350" y="199228"/>
                </a:lnTo>
                <a:lnTo>
                  <a:pt x="4125634" y="211582"/>
                </a:lnTo>
                <a:lnTo>
                  <a:pt x="4081068" y="224288"/>
                </a:lnTo>
                <a:lnTo>
                  <a:pt x="4036651" y="237346"/>
                </a:lnTo>
                <a:lnTo>
                  <a:pt x="3992387" y="250754"/>
                </a:lnTo>
                <a:lnTo>
                  <a:pt x="3948278" y="264510"/>
                </a:lnTo>
                <a:lnTo>
                  <a:pt x="3904323" y="278613"/>
                </a:lnTo>
                <a:lnTo>
                  <a:pt x="3860526" y="293061"/>
                </a:lnTo>
                <a:lnTo>
                  <a:pt x="3816888" y="307852"/>
                </a:lnTo>
                <a:lnTo>
                  <a:pt x="3773410" y="322985"/>
                </a:lnTo>
                <a:lnTo>
                  <a:pt x="3730094" y="338458"/>
                </a:lnTo>
                <a:lnTo>
                  <a:pt x="3686942" y="354270"/>
                </a:lnTo>
                <a:lnTo>
                  <a:pt x="3643956" y="370419"/>
                </a:lnTo>
                <a:lnTo>
                  <a:pt x="3601136" y="386903"/>
                </a:lnTo>
                <a:lnTo>
                  <a:pt x="3558485" y="403720"/>
                </a:lnTo>
                <a:lnTo>
                  <a:pt x="3516004" y="420870"/>
                </a:lnTo>
                <a:lnTo>
                  <a:pt x="3473695" y="438350"/>
                </a:lnTo>
                <a:lnTo>
                  <a:pt x="3431559" y="456159"/>
                </a:lnTo>
                <a:lnTo>
                  <a:pt x="3389599" y="474296"/>
                </a:lnTo>
                <a:lnTo>
                  <a:pt x="3347815" y="492758"/>
                </a:lnTo>
                <a:lnTo>
                  <a:pt x="3306210" y="511544"/>
                </a:lnTo>
                <a:lnTo>
                  <a:pt x="3264784" y="530653"/>
                </a:lnTo>
                <a:lnTo>
                  <a:pt x="3223540" y="550082"/>
                </a:lnTo>
                <a:lnTo>
                  <a:pt x="3182479" y="569830"/>
                </a:lnTo>
                <a:lnTo>
                  <a:pt x="3141603" y="589897"/>
                </a:lnTo>
                <a:lnTo>
                  <a:pt x="3100914" y="610279"/>
                </a:lnTo>
                <a:lnTo>
                  <a:pt x="3060413" y="630975"/>
                </a:lnTo>
                <a:lnTo>
                  <a:pt x="3020101" y="651984"/>
                </a:lnTo>
                <a:lnTo>
                  <a:pt x="2979981" y="673305"/>
                </a:lnTo>
                <a:lnTo>
                  <a:pt x="2940053" y="694934"/>
                </a:lnTo>
                <a:lnTo>
                  <a:pt x="2900320" y="716872"/>
                </a:lnTo>
                <a:lnTo>
                  <a:pt x="2860783" y="739116"/>
                </a:lnTo>
                <a:lnTo>
                  <a:pt x="2821445" y="761665"/>
                </a:lnTo>
                <a:lnTo>
                  <a:pt x="2782305" y="784517"/>
                </a:lnTo>
                <a:lnTo>
                  <a:pt x="2743367" y="807670"/>
                </a:lnTo>
                <a:lnTo>
                  <a:pt x="2704631" y="831123"/>
                </a:lnTo>
                <a:lnTo>
                  <a:pt x="2666100" y="854874"/>
                </a:lnTo>
                <a:lnTo>
                  <a:pt x="2627774" y="878922"/>
                </a:lnTo>
                <a:lnTo>
                  <a:pt x="2589656" y="903265"/>
                </a:lnTo>
                <a:lnTo>
                  <a:pt x="2551748" y="927901"/>
                </a:lnTo>
                <a:lnTo>
                  <a:pt x="2514050" y="952829"/>
                </a:lnTo>
                <a:lnTo>
                  <a:pt x="2476564" y="978047"/>
                </a:lnTo>
                <a:lnTo>
                  <a:pt x="2439293" y="1003554"/>
                </a:lnTo>
                <a:lnTo>
                  <a:pt x="2402237" y="1029347"/>
                </a:lnTo>
                <a:lnTo>
                  <a:pt x="2365399" y="1055426"/>
                </a:lnTo>
                <a:lnTo>
                  <a:pt x="2328779" y="1081789"/>
                </a:lnTo>
                <a:lnTo>
                  <a:pt x="2292380" y="1108433"/>
                </a:lnTo>
                <a:lnTo>
                  <a:pt x="2256204" y="1135359"/>
                </a:lnTo>
                <a:lnTo>
                  <a:pt x="2220251" y="1162563"/>
                </a:lnTo>
                <a:lnTo>
                  <a:pt x="2184523" y="1190044"/>
                </a:lnTo>
                <a:lnTo>
                  <a:pt x="2149023" y="1217801"/>
                </a:lnTo>
                <a:lnTo>
                  <a:pt x="2113751" y="1245832"/>
                </a:lnTo>
                <a:lnTo>
                  <a:pt x="2078709" y="1274135"/>
                </a:lnTo>
                <a:lnTo>
                  <a:pt x="2043900" y="1302709"/>
                </a:lnTo>
                <a:lnTo>
                  <a:pt x="2009324" y="1331552"/>
                </a:lnTo>
                <a:lnTo>
                  <a:pt x="1974983" y="1360663"/>
                </a:lnTo>
                <a:lnTo>
                  <a:pt x="1940878" y="1390040"/>
                </a:lnTo>
                <a:lnTo>
                  <a:pt x="1907013" y="1419681"/>
                </a:lnTo>
                <a:lnTo>
                  <a:pt x="1873387" y="1449585"/>
                </a:lnTo>
                <a:lnTo>
                  <a:pt x="1840003" y="1479750"/>
                </a:lnTo>
                <a:lnTo>
                  <a:pt x="1806862" y="1510174"/>
                </a:lnTo>
                <a:lnTo>
                  <a:pt x="1773967" y="1540856"/>
                </a:lnTo>
                <a:lnTo>
                  <a:pt x="1741317" y="1571795"/>
                </a:lnTo>
                <a:lnTo>
                  <a:pt x="1708916" y="1602988"/>
                </a:lnTo>
                <a:lnTo>
                  <a:pt x="1676765" y="1634434"/>
                </a:lnTo>
                <a:lnTo>
                  <a:pt x="1644865" y="1666132"/>
                </a:lnTo>
                <a:lnTo>
                  <a:pt x="1613218" y="1698079"/>
                </a:lnTo>
                <a:lnTo>
                  <a:pt x="1581826" y="1730275"/>
                </a:lnTo>
                <a:lnTo>
                  <a:pt x="1550690" y="1762717"/>
                </a:lnTo>
                <a:lnTo>
                  <a:pt x="1519812" y="1795405"/>
                </a:lnTo>
                <a:lnTo>
                  <a:pt x="1489193" y="1828335"/>
                </a:lnTo>
                <a:lnTo>
                  <a:pt x="1458836" y="1861507"/>
                </a:lnTo>
                <a:lnTo>
                  <a:pt x="1428741" y="1894920"/>
                </a:lnTo>
                <a:lnTo>
                  <a:pt x="1398911" y="1928571"/>
                </a:lnTo>
                <a:lnTo>
                  <a:pt x="1369346" y="1962459"/>
                </a:lnTo>
                <a:lnTo>
                  <a:pt x="1340050" y="1996582"/>
                </a:lnTo>
                <a:lnTo>
                  <a:pt x="1311023" y="2030939"/>
                </a:lnTo>
                <a:lnTo>
                  <a:pt x="1282266" y="2065528"/>
                </a:lnTo>
                <a:lnTo>
                  <a:pt x="1253782" y="2100347"/>
                </a:lnTo>
                <a:lnTo>
                  <a:pt x="1225572" y="2135395"/>
                </a:lnTo>
                <a:lnTo>
                  <a:pt x="1197638" y="2170671"/>
                </a:lnTo>
                <a:lnTo>
                  <a:pt x="1169982" y="2206172"/>
                </a:lnTo>
                <a:lnTo>
                  <a:pt x="1142604" y="2241897"/>
                </a:lnTo>
                <a:lnTo>
                  <a:pt x="1115507" y="2277844"/>
                </a:lnTo>
                <a:lnTo>
                  <a:pt x="1088692" y="2314012"/>
                </a:lnTo>
                <a:lnTo>
                  <a:pt x="1062162" y="2350399"/>
                </a:lnTo>
                <a:lnTo>
                  <a:pt x="1035916" y="2387004"/>
                </a:lnTo>
                <a:lnTo>
                  <a:pt x="1009958" y="2423825"/>
                </a:lnTo>
                <a:lnTo>
                  <a:pt x="984289" y="2460860"/>
                </a:lnTo>
                <a:lnTo>
                  <a:pt x="958910" y="2498108"/>
                </a:lnTo>
                <a:lnTo>
                  <a:pt x="933823" y="2535567"/>
                </a:lnTo>
                <a:lnTo>
                  <a:pt x="909029" y="2573235"/>
                </a:lnTo>
                <a:lnTo>
                  <a:pt x="884531" y="2611111"/>
                </a:lnTo>
                <a:lnTo>
                  <a:pt x="860330" y="2649193"/>
                </a:lnTo>
                <a:lnTo>
                  <a:pt x="836427" y="2687480"/>
                </a:lnTo>
                <a:lnTo>
                  <a:pt x="812824" y="2725970"/>
                </a:lnTo>
                <a:lnTo>
                  <a:pt x="789523" y="2764662"/>
                </a:lnTo>
                <a:lnTo>
                  <a:pt x="766526" y="2803553"/>
                </a:lnTo>
                <a:lnTo>
                  <a:pt x="743833" y="2842643"/>
                </a:lnTo>
                <a:lnTo>
                  <a:pt x="721447" y="2881929"/>
                </a:lnTo>
                <a:lnTo>
                  <a:pt x="699369" y="2921410"/>
                </a:lnTo>
                <a:lnTo>
                  <a:pt x="677601" y="2961084"/>
                </a:lnTo>
                <a:lnTo>
                  <a:pt x="656145" y="3000950"/>
                </a:lnTo>
                <a:lnTo>
                  <a:pt x="635002" y="3041006"/>
                </a:lnTo>
                <a:lnTo>
                  <a:pt x="614173" y="3081250"/>
                </a:lnTo>
                <a:lnTo>
                  <a:pt x="593661" y="3121682"/>
                </a:lnTo>
                <a:lnTo>
                  <a:pt x="573467" y="3162299"/>
                </a:lnTo>
                <a:lnTo>
                  <a:pt x="553592" y="3203099"/>
                </a:lnTo>
                <a:lnTo>
                  <a:pt x="534039" y="3244081"/>
                </a:lnTo>
                <a:lnTo>
                  <a:pt x="514809" y="3285244"/>
                </a:lnTo>
                <a:lnTo>
                  <a:pt x="495903" y="3326586"/>
                </a:lnTo>
                <a:lnTo>
                  <a:pt x="477323" y="3368105"/>
                </a:lnTo>
                <a:lnTo>
                  <a:pt x="459071" y="3409799"/>
                </a:lnTo>
                <a:lnTo>
                  <a:pt x="441148" y="3451668"/>
                </a:lnTo>
                <a:lnTo>
                  <a:pt x="423556" y="3493708"/>
                </a:lnTo>
                <a:lnTo>
                  <a:pt x="406297" y="3535920"/>
                </a:lnTo>
                <a:lnTo>
                  <a:pt x="389372" y="3578301"/>
                </a:lnTo>
                <a:lnTo>
                  <a:pt x="372782" y="3620849"/>
                </a:lnTo>
                <a:lnTo>
                  <a:pt x="356531" y="3663563"/>
                </a:lnTo>
                <a:lnTo>
                  <a:pt x="340618" y="3706441"/>
                </a:lnTo>
                <a:lnTo>
                  <a:pt x="325046" y="3749482"/>
                </a:lnTo>
                <a:lnTo>
                  <a:pt x="309817" y="3792684"/>
                </a:lnTo>
                <a:lnTo>
                  <a:pt x="294931" y="3836046"/>
                </a:lnTo>
                <a:lnTo>
                  <a:pt x="280391" y="3879565"/>
                </a:lnTo>
                <a:lnTo>
                  <a:pt x="266198" y="3923241"/>
                </a:lnTo>
                <a:lnTo>
                  <a:pt x="252355" y="3967071"/>
                </a:lnTo>
                <a:lnTo>
                  <a:pt x="238861" y="4011054"/>
                </a:lnTo>
                <a:lnTo>
                  <a:pt x="225720" y="4055189"/>
                </a:lnTo>
                <a:lnTo>
                  <a:pt x="212932" y="4099473"/>
                </a:lnTo>
                <a:lnTo>
                  <a:pt x="200500" y="4143905"/>
                </a:lnTo>
                <a:lnTo>
                  <a:pt x="188424" y="4188484"/>
                </a:lnTo>
                <a:lnTo>
                  <a:pt x="176708" y="4233208"/>
                </a:lnTo>
                <a:lnTo>
                  <a:pt x="165351" y="4278076"/>
                </a:lnTo>
                <a:lnTo>
                  <a:pt x="154356" y="4323085"/>
                </a:lnTo>
                <a:lnTo>
                  <a:pt x="143725" y="4368234"/>
                </a:lnTo>
                <a:lnTo>
                  <a:pt x="133459" y="4413521"/>
                </a:lnTo>
                <a:lnTo>
                  <a:pt x="123559" y="4458946"/>
                </a:lnTo>
                <a:lnTo>
                  <a:pt x="114028" y="4504505"/>
                </a:lnTo>
                <a:lnTo>
                  <a:pt x="104867" y="4550198"/>
                </a:lnTo>
                <a:lnTo>
                  <a:pt x="96077" y="4596024"/>
                </a:lnTo>
                <a:lnTo>
                  <a:pt x="87661" y="4641979"/>
                </a:lnTo>
                <a:lnTo>
                  <a:pt x="79619" y="4688064"/>
                </a:lnTo>
                <a:lnTo>
                  <a:pt x="71954" y="4734276"/>
                </a:lnTo>
                <a:lnTo>
                  <a:pt x="64667" y="4780613"/>
                </a:lnTo>
                <a:lnTo>
                  <a:pt x="57759" y="4827074"/>
                </a:lnTo>
                <a:lnTo>
                  <a:pt x="51233" y="4873657"/>
                </a:lnTo>
                <a:lnTo>
                  <a:pt x="45090" y="4920362"/>
                </a:lnTo>
                <a:lnTo>
                  <a:pt x="39331" y="4967185"/>
                </a:lnTo>
                <a:lnTo>
                  <a:pt x="33959" y="5014126"/>
                </a:lnTo>
                <a:lnTo>
                  <a:pt x="28974" y="5061182"/>
                </a:lnTo>
                <a:lnTo>
                  <a:pt x="24379" y="5108353"/>
                </a:lnTo>
                <a:lnTo>
                  <a:pt x="20175" y="5155637"/>
                </a:lnTo>
                <a:lnTo>
                  <a:pt x="16364" y="5203032"/>
                </a:lnTo>
                <a:lnTo>
                  <a:pt x="12946" y="5250536"/>
                </a:lnTo>
                <a:lnTo>
                  <a:pt x="9925" y="5298148"/>
                </a:lnTo>
                <a:lnTo>
                  <a:pt x="7302" y="5345866"/>
                </a:lnTo>
                <a:lnTo>
                  <a:pt x="5077" y="5393688"/>
                </a:lnTo>
                <a:lnTo>
                  <a:pt x="3254" y="5441614"/>
                </a:lnTo>
                <a:lnTo>
                  <a:pt x="1832" y="5489641"/>
                </a:lnTo>
                <a:lnTo>
                  <a:pt x="815" y="5537768"/>
                </a:lnTo>
                <a:lnTo>
                  <a:pt x="204" y="5585993"/>
                </a:lnTo>
                <a:lnTo>
                  <a:pt x="0" y="5634314"/>
                </a:lnTo>
                <a:lnTo>
                  <a:pt x="231" y="5685741"/>
                </a:lnTo>
                <a:lnTo>
                  <a:pt x="923" y="5737059"/>
                </a:lnTo>
                <a:lnTo>
                  <a:pt x="2075" y="5788265"/>
                </a:lnTo>
                <a:lnTo>
                  <a:pt x="3685" y="5839358"/>
                </a:lnTo>
                <a:lnTo>
                  <a:pt x="5749" y="5890335"/>
                </a:lnTo>
                <a:lnTo>
                  <a:pt x="8267" y="5941195"/>
                </a:lnTo>
                <a:lnTo>
                  <a:pt x="11237" y="5991937"/>
                </a:lnTo>
                <a:lnTo>
                  <a:pt x="14656" y="6042557"/>
                </a:lnTo>
                <a:lnTo>
                  <a:pt x="18523" y="6093054"/>
                </a:lnTo>
                <a:lnTo>
                  <a:pt x="22835" y="6143426"/>
                </a:lnTo>
                <a:lnTo>
                  <a:pt x="27591" y="6193670"/>
                </a:lnTo>
                <a:lnTo>
                  <a:pt x="32788" y="6243787"/>
                </a:lnTo>
                <a:lnTo>
                  <a:pt x="38426" y="6293772"/>
                </a:lnTo>
                <a:lnTo>
                  <a:pt x="44501" y="6343624"/>
                </a:lnTo>
                <a:lnTo>
                  <a:pt x="51012" y="6393342"/>
                </a:lnTo>
                <a:lnTo>
                  <a:pt x="57957" y="6442922"/>
                </a:lnTo>
                <a:lnTo>
                  <a:pt x="65333" y="6492364"/>
                </a:lnTo>
                <a:lnTo>
                  <a:pt x="91473" y="6637805"/>
                </a:lnTo>
                <a:lnTo>
                  <a:pt x="9422523" y="6637805"/>
                </a:lnTo>
                <a:lnTo>
                  <a:pt x="9422523" y="1411784"/>
                </a:lnTo>
                <a:lnTo>
                  <a:pt x="9277088" y="1286603"/>
                </a:lnTo>
                <a:lnTo>
                  <a:pt x="9239254" y="1255848"/>
                </a:lnTo>
                <a:lnTo>
                  <a:pt x="9201149" y="1225411"/>
                </a:lnTo>
                <a:lnTo>
                  <a:pt x="9162775" y="1195295"/>
                </a:lnTo>
                <a:lnTo>
                  <a:pt x="9124136" y="1165501"/>
                </a:lnTo>
                <a:lnTo>
                  <a:pt x="9085231" y="1136032"/>
                </a:lnTo>
                <a:lnTo>
                  <a:pt x="9046065" y="1106889"/>
                </a:lnTo>
                <a:lnTo>
                  <a:pt x="9006638" y="1078076"/>
                </a:lnTo>
                <a:lnTo>
                  <a:pt x="8966953" y="1049593"/>
                </a:lnTo>
                <a:lnTo>
                  <a:pt x="8927012" y="1021443"/>
                </a:lnTo>
                <a:lnTo>
                  <a:pt x="8886817" y="993628"/>
                </a:lnTo>
                <a:lnTo>
                  <a:pt x="8846370" y="966150"/>
                </a:lnTo>
                <a:lnTo>
                  <a:pt x="8805673" y="939011"/>
                </a:lnTo>
                <a:lnTo>
                  <a:pt x="8764728" y="912213"/>
                </a:lnTo>
                <a:lnTo>
                  <a:pt x="8723537" y="885759"/>
                </a:lnTo>
                <a:lnTo>
                  <a:pt x="8682103" y="859649"/>
                </a:lnTo>
                <a:lnTo>
                  <a:pt x="8640427" y="833887"/>
                </a:lnTo>
                <a:lnTo>
                  <a:pt x="8598511" y="808474"/>
                </a:lnTo>
                <a:lnTo>
                  <a:pt x="8556357" y="783412"/>
                </a:lnTo>
                <a:lnTo>
                  <a:pt x="8513968" y="758703"/>
                </a:lnTo>
                <a:lnTo>
                  <a:pt x="8471346" y="734350"/>
                </a:lnTo>
                <a:lnTo>
                  <a:pt x="8428492" y="710354"/>
                </a:lnTo>
                <a:lnTo>
                  <a:pt x="8385408" y="686718"/>
                </a:lnTo>
                <a:lnTo>
                  <a:pt x="8342098" y="663444"/>
                </a:lnTo>
                <a:lnTo>
                  <a:pt x="8298562" y="640533"/>
                </a:lnTo>
                <a:lnTo>
                  <a:pt x="8254803" y="617987"/>
                </a:lnTo>
                <a:lnTo>
                  <a:pt x="8210823" y="595809"/>
                </a:lnTo>
                <a:lnTo>
                  <a:pt x="8166624" y="574001"/>
                </a:lnTo>
                <a:lnTo>
                  <a:pt x="8122208" y="552565"/>
                </a:lnTo>
                <a:lnTo>
                  <a:pt x="8077577" y="531503"/>
                </a:lnTo>
                <a:lnTo>
                  <a:pt x="8032733" y="510816"/>
                </a:lnTo>
                <a:lnTo>
                  <a:pt x="7987678" y="490507"/>
                </a:lnTo>
                <a:lnTo>
                  <a:pt x="7942415" y="470579"/>
                </a:lnTo>
                <a:lnTo>
                  <a:pt x="7896945" y="451032"/>
                </a:lnTo>
                <a:lnTo>
                  <a:pt x="7851270" y="431869"/>
                </a:lnTo>
                <a:lnTo>
                  <a:pt x="7805393" y="413093"/>
                </a:lnTo>
                <a:lnTo>
                  <a:pt x="7759315" y="394704"/>
                </a:lnTo>
                <a:lnTo>
                  <a:pt x="7713038" y="376706"/>
                </a:lnTo>
                <a:lnTo>
                  <a:pt x="7666566" y="359100"/>
                </a:lnTo>
                <a:lnTo>
                  <a:pt x="7619899" y="341889"/>
                </a:lnTo>
                <a:lnTo>
                  <a:pt x="7573039" y="325073"/>
                </a:lnTo>
                <a:lnTo>
                  <a:pt x="7525990" y="308656"/>
                </a:lnTo>
                <a:lnTo>
                  <a:pt x="7478752" y="292640"/>
                </a:lnTo>
                <a:lnTo>
                  <a:pt x="7431329" y="277026"/>
                </a:lnTo>
                <a:lnTo>
                  <a:pt x="7383721" y="261816"/>
                </a:lnTo>
                <a:lnTo>
                  <a:pt x="7335931" y="247013"/>
                </a:lnTo>
                <a:lnTo>
                  <a:pt x="7287961" y="232619"/>
                </a:lnTo>
                <a:lnTo>
                  <a:pt x="7239814" y="218635"/>
                </a:lnTo>
                <a:lnTo>
                  <a:pt x="7191491" y="205064"/>
                </a:lnTo>
                <a:lnTo>
                  <a:pt x="7142994" y="191908"/>
                </a:lnTo>
                <a:lnTo>
                  <a:pt x="7094325" y="179169"/>
                </a:lnTo>
                <a:lnTo>
                  <a:pt x="7045487" y="166848"/>
                </a:lnTo>
                <a:lnTo>
                  <a:pt x="6996481" y="154948"/>
                </a:lnTo>
                <a:lnTo>
                  <a:pt x="6947310" y="143472"/>
                </a:lnTo>
                <a:lnTo>
                  <a:pt x="6897975" y="132420"/>
                </a:lnTo>
                <a:lnTo>
                  <a:pt x="6848479" y="121795"/>
                </a:lnTo>
                <a:lnTo>
                  <a:pt x="6798824" y="111600"/>
                </a:lnTo>
                <a:lnTo>
                  <a:pt x="6749011" y="101835"/>
                </a:lnTo>
                <a:lnTo>
                  <a:pt x="6699043" y="92504"/>
                </a:lnTo>
                <a:lnTo>
                  <a:pt x="6648922" y="83608"/>
                </a:lnTo>
                <a:lnTo>
                  <a:pt x="6598650" y="75149"/>
                </a:lnTo>
                <a:lnTo>
                  <a:pt x="6548229" y="67130"/>
                </a:lnTo>
                <a:lnTo>
                  <a:pt x="6497661" y="59552"/>
                </a:lnTo>
                <a:lnTo>
                  <a:pt x="6446948" y="52417"/>
                </a:lnTo>
                <a:lnTo>
                  <a:pt x="6396093" y="45728"/>
                </a:lnTo>
                <a:lnTo>
                  <a:pt x="6345096" y="39486"/>
                </a:lnTo>
                <a:lnTo>
                  <a:pt x="6293961" y="33694"/>
                </a:lnTo>
                <a:lnTo>
                  <a:pt x="6242689" y="28354"/>
                </a:lnTo>
                <a:lnTo>
                  <a:pt x="6191283" y="23467"/>
                </a:lnTo>
                <a:lnTo>
                  <a:pt x="6139744" y="19036"/>
                </a:lnTo>
                <a:lnTo>
                  <a:pt x="6088075" y="15062"/>
                </a:lnTo>
                <a:lnTo>
                  <a:pt x="6036277" y="11549"/>
                </a:lnTo>
                <a:lnTo>
                  <a:pt x="5984353" y="8497"/>
                </a:lnTo>
                <a:lnTo>
                  <a:pt x="5932304" y="5909"/>
                </a:lnTo>
                <a:lnTo>
                  <a:pt x="5880134" y="3787"/>
                </a:lnTo>
                <a:lnTo>
                  <a:pt x="5827843" y="2133"/>
                </a:lnTo>
                <a:lnTo>
                  <a:pt x="5775434" y="949"/>
                </a:lnTo>
                <a:lnTo>
                  <a:pt x="5722909" y="237"/>
                </a:lnTo>
                <a:lnTo>
                  <a:pt x="5670270"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373" name="Google Shape;373;g2fc3a6da70d_0_1631"/>
          <p:cNvSpPr/>
          <p:nvPr/>
        </p:nvSpPr>
        <p:spPr>
          <a:xfrm>
            <a:off x="1571726" y="1429016"/>
            <a:ext cx="2580640" cy="2560320"/>
          </a:xfrm>
          <a:custGeom>
            <a:rect b="b" l="l" r="r" t="t"/>
            <a:pathLst>
              <a:path extrusionOk="0" h="2560320" w="2580640">
                <a:moveTo>
                  <a:pt x="235991" y="947661"/>
                </a:moveTo>
                <a:lnTo>
                  <a:pt x="232371" y="923582"/>
                </a:lnTo>
                <a:lnTo>
                  <a:pt x="219989" y="902627"/>
                </a:lnTo>
                <a:lnTo>
                  <a:pt x="199821" y="887501"/>
                </a:lnTo>
                <a:lnTo>
                  <a:pt x="175361" y="881380"/>
                </a:lnTo>
                <a:lnTo>
                  <a:pt x="151282" y="884999"/>
                </a:lnTo>
                <a:lnTo>
                  <a:pt x="115201" y="917549"/>
                </a:lnTo>
                <a:lnTo>
                  <a:pt x="83197" y="993775"/>
                </a:lnTo>
                <a:lnTo>
                  <a:pt x="56908" y="1067117"/>
                </a:lnTo>
                <a:lnTo>
                  <a:pt x="34150" y="1142326"/>
                </a:lnTo>
                <a:lnTo>
                  <a:pt x="15036" y="1219288"/>
                </a:lnTo>
                <a:lnTo>
                  <a:pt x="0" y="1296339"/>
                </a:lnTo>
                <a:lnTo>
                  <a:pt x="165" y="1321562"/>
                </a:lnTo>
                <a:lnTo>
                  <a:pt x="9652" y="1343977"/>
                </a:lnTo>
                <a:lnTo>
                  <a:pt x="26860" y="1361198"/>
                </a:lnTo>
                <a:lnTo>
                  <a:pt x="50165" y="1370825"/>
                </a:lnTo>
                <a:lnTo>
                  <a:pt x="75374" y="1370672"/>
                </a:lnTo>
                <a:lnTo>
                  <a:pt x="115023" y="1343977"/>
                </a:lnTo>
                <a:lnTo>
                  <a:pt x="138772" y="1248333"/>
                </a:lnTo>
                <a:lnTo>
                  <a:pt x="139077" y="1246759"/>
                </a:lnTo>
                <a:lnTo>
                  <a:pt x="139458" y="1245184"/>
                </a:lnTo>
                <a:lnTo>
                  <a:pt x="156248" y="1177569"/>
                </a:lnTo>
                <a:lnTo>
                  <a:pt x="156629" y="1176032"/>
                </a:lnTo>
                <a:lnTo>
                  <a:pt x="157099" y="1174483"/>
                </a:lnTo>
                <a:lnTo>
                  <a:pt x="177076" y="1108468"/>
                </a:lnTo>
                <a:lnTo>
                  <a:pt x="201142" y="1041082"/>
                </a:lnTo>
                <a:lnTo>
                  <a:pt x="228358" y="975487"/>
                </a:lnTo>
                <a:lnTo>
                  <a:pt x="228955" y="974051"/>
                </a:lnTo>
                <a:lnTo>
                  <a:pt x="229641" y="972604"/>
                </a:lnTo>
                <a:lnTo>
                  <a:pt x="229870" y="972121"/>
                </a:lnTo>
                <a:lnTo>
                  <a:pt x="235991" y="947661"/>
                </a:lnTo>
                <a:close/>
              </a:path>
              <a:path extrusionOk="0" h="2560320" w="2580640">
                <a:moveTo>
                  <a:pt x="813371" y="277469"/>
                </a:moveTo>
                <a:lnTo>
                  <a:pt x="804799" y="253758"/>
                </a:lnTo>
                <a:lnTo>
                  <a:pt x="787692" y="235242"/>
                </a:lnTo>
                <a:lnTo>
                  <a:pt x="765581" y="225056"/>
                </a:lnTo>
                <a:lnTo>
                  <a:pt x="741260" y="223926"/>
                </a:lnTo>
                <a:lnTo>
                  <a:pt x="717550" y="232498"/>
                </a:lnTo>
                <a:lnTo>
                  <a:pt x="633044" y="288061"/>
                </a:lnTo>
                <a:lnTo>
                  <a:pt x="573201" y="332790"/>
                </a:lnTo>
                <a:lnTo>
                  <a:pt x="515518" y="380339"/>
                </a:lnTo>
                <a:lnTo>
                  <a:pt x="460133" y="430631"/>
                </a:lnTo>
                <a:lnTo>
                  <a:pt x="410108" y="480644"/>
                </a:lnTo>
                <a:lnTo>
                  <a:pt x="391502" y="525538"/>
                </a:lnTo>
                <a:lnTo>
                  <a:pt x="396151" y="549440"/>
                </a:lnTo>
                <a:lnTo>
                  <a:pt x="410095" y="570445"/>
                </a:lnTo>
                <a:lnTo>
                  <a:pt x="431101" y="584403"/>
                </a:lnTo>
                <a:lnTo>
                  <a:pt x="454990" y="589051"/>
                </a:lnTo>
                <a:lnTo>
                  <a:pt x="478904" y="584403"/>
                </a:lnTo>
                <a:lnTo>
                  <a:pt x="499910" y="570445"/>
                </a:lnTo>
                <a:lnTo>
                  <a:pt x="546747" y="523633"/>
                </a:lnTo>
                <a:lnTo>
                  <a:pt x="547763" y="522617"/>
                </a:lnTo>
                <a:lnTo>
                  <a:pt x="548957" y="521538"/>
                </a:lnTo>
                <a:lnTo>
                  <a:pt x="597585" y="477367"/>
                </a:lnTo>
                <a:lnTo>
                  <a:pt x="598639" y="476415"/>
                </a:lnTo>
                <a:lnTo>
                  <a:pt x="599897" y="475373"/>
                </a:lnTo>
                <a:lnTo>
                  <a:pt x="650544" y="433616"/>
                </a:lnTo>
                <a:lnTo>
                  <a:pt x="651649" y="432701"/>
                </a:lnTo>
                <a:lnTo>
                  <a:pt x="652945" y="431736"/>
                </a:lnTo>
                <a:lnTo>
                  <a:pt x="705510" y="392455"/>
                </a:lnTo>
                <a:lnTo>
                  <a:pt x="706653" y="391604"/>
                </a:lnTo>
                <a:lnTo>
                  <a:pt x="762368" y="353961"/>
                </a:lnTo>
                <a:lnTo>
                  <a:pt x="783539" y="341007"/>
                </a:lnTo>
                <a:lnTo>
                  <a:pt x="802068" y="323900"/>
                </a:lnTo>
                <a:lnTo>
                  <a:pt x="812241" y="301790"/>
                </a:lnTo>
                <a:lnTo>
                  <a:pt x="813371" y="277469"/>
                </a:lnTo>
                <a:close/>
              </a:path>
              <a:path extrusionOk="0" h="2560320" w="2580640">
                <a:moveTo>
                  <a:pt x="1661172" y="67779"/>
                </a:moveTo>
                <a:lnTo>
                  <a:pt x="1644434" y="22161"/>
                </a:lnTo>
                <a:lnTo>
                  <a:pt x="1600327" y="1727"/>
                </a:lnTo>
                <a:lnTo>
                  <a:pt x="1558188" y="0"/>
                </a:lnTo>
                <a:lnTo>
                  <a:pt x="1480273" y="723"/>
                </a:lnTo>
                <a:lnTo>
                  <a:pt x="1403057" y="5308"/>
                </a:lnTo>
                <a:lnTo>
                  <a:pt x="1326654" y="13690"/>
                </a:lnTo>
                <a:lnTo>
                  <a:pt x="1251204" y="25768"/>
                </a:lnTo>
                <a:lnTo>
                  <a:pt x="1206093" y="35293"/>
                </a:lnTo>
                <a:lnTo>
                  <a:pt x="1165999" y="62776"/>
                </a:lnTo>
                <a:lnTo>
                  <a:pt x="1156855" y="85331"/>
                </a:lnTo>
                <a:lnTo>
                  <a:pt x="1157084" y="110553"/>
                </a:lnTo>
                <a:lnTo>
                  <a:pt x="1167066" y="133705"/>
                </a:lnTo>
                <a:lnTo>
                  <a:pt x="1184554" y="150634"/>
                </a:lnTo>
                <a:lnTo>
                  <a:pt x="1207122" y="159778"/>
                </a:lnTo>
                <a:lnTo>
                  <a:pt x="1232331" y="159562"/>
                </a:lnTo>
                <a:lnTo>
                  <a:pt x="1273213" y="150926"/>
                </a:lnTo>
                <a:lnTo>
                  <a:pt x="1274394" y="150672"/>
                </a:lnTo>
                <a:lnTo>
                  <a:pt x="1276388" y="150355"/>
                </a:lnTo>
                <a:lnTo>
                  <a:pt x="1342567" y="139763"/>
                </a:lnTo>
                <a:lnTo>
                  <a:pt x="1343634" y="139585"/>
                </a:lnTo>
                <a:lnTo>
                  <a:pt x="1345907" y="139344"/>
                </a:lnTo>
                <a:lnTo>
                  <a:pt x="1412900" y="131991"/>
                </a:lnTo>
                <a:lnTo>
                  <a:pt x="1484376" y="127698"/>
                </a:lnTo>
                <a:lnTo>
                  <a:pt x="1494828" y="127596"/>
                </a:lnTo>
                <a:lnTo>
                  <a:pt x="1556169" y="127025"/>
                </a:lnTo>
                <a:lnTo>
                  <a:pt x="1595120" y="128625"/>
                </a:lnTo>
                <a:lnTo>
                  <a:pt x="1640738" y="111887"/>
                </a:lnTo>
                <a:lnTo>
                  <a:pt x="1655165" y="92278"/>
                </a:lnTo>
                <a:lnTo>
                  <a:pt x="1661172" y="67779"/>
                </a:lnTo>
                <a:close/>
              </a:path>
              <a:path extrusionOk="0" h="2560320" w="2580640">
                <a:moveTo>
                  <a:pt x="2486660" y="347992"/>
                </a:moveTo>
                <a:lnTo>
                  <a:pt x="2486025" y="346138"/>
                </a:lnTo>
                <a:lnTo>
                  <a:pt x="2478849" y="324929"/>
                </a:lnTo>
                <a:lnTo>
                  <a:pt x="2474264" y="319697"/>
                </a:lnTo>
                <a:lnTo>
                  <a:pt x="2462225" y="305981"/>
                </a:lnTo>
                <a:lnTo>
                  <a:pt x="2457005" y="302006"/>
                </a:lnTo>
                <a:lnTo>
                  <a:pt x="2446909" y="294868"/>
                </a:lnTo>
                <a:lnTo>
                  <a:pt x="2414066" y="271653"/>
                </a:lnTo>
                <a:lnTo>
                  <a:pt x="2411412" y="269773"/>
                </a:lnTo>
                <a:lnTo>
                  <a:pt x="2381313" y="250088"/>
                </a:lnTo>
                <a:lnTo>
                  <a:pt x="2364752" y="239242"/>
                </a:lnTo>
                <a:lnTo>
                  <a:pt x="2317077" y="210426"/>
                </a:lnTo>
                <a:lnTo>
                  <a:pt x="2268423" y="183349"/>
                </a:lnTo>
                <a:lnTo>
                  <a:pt x="2218867" y="158038"/>
                </a:lnTo>
                <a:lnTo>
                  <a:pt x="2168423" y="134505"/>
                </a:lnTo>
                <a:lnTo>
                  <a:pt x="2117153" y="112788"/>
                </a:lnTo>
                <a:lnTo>
                  <a:pt x="2089810" y="107683"/>
                </a:lnTo>
                <a:lnTo>
                  <a:pt x="2066099" y="113195"/>
                </a:lnTo>
                <a:lnTo>
                  <a:pt x="2046185" y="127190"/>
                </a:lnTo>
                <a:lnTo>
                  <a:pt x="2032698" y="148501"/>
                </a:lnTo>
                <a:lnTo>
                  <a:pt x="2028532" y="173367"/>
                </a:lnTo>
                <a:lnTo>
                  <a:pt x="2034044" y="197078"/>
                </a:lnTo>
                <a:lnTo>
                  <a:pt x="2048040" y="216992"/>
                </a:lnTo>
                <a:lnTo>
                  <a:pt x="2069223" y="230403"/>
                </a:lnTo>
                <a:lnTo>
                  <a:pt x="2069693" y="230606"/>
                </a:lnTo>
                <a:lnTo>
                  <a:pt x="2070658" y="231025"/>
                </a:lnTo>
                <a:lnTo>
                  <a:pt x="2116798" y="250558"/>
                </a:lnTo>
                <a:lnTo>
                  <a:pt x="2117737" y="251002"/>
                </a:lnTo>
                <a:lnTo>
                  <a:pt x="2163127" y="272173"/>
                </a:lnTo>
                <a:lnTo>
                  <a:pt x="2164054" y="272656"/>
                </a:lnTo>
                <a:lnTo>
                  <a:pt x="2208631" y="295414"/>
                </a:lnTo>
                <a:lnTo>
                  <a:pt x="2209571" y="295935"/>
                </a:lnTo>
                <a:lnTo>
                  <a:pt x="2253323" y="320294"/>
                </a:lnTo>
                <a:lnTo>
                  <a:pt x="2297099" y="346760"/>
                </a:lnTo>
                <a:lnTo>
                  <a:pt x="2339975" y="374815"/>
                </a:lnTo>
                <a:lnTo>
                  <a:pt x="2381834" y="404406"/>
                </a:lnTo>
                <a:lnTo>
                  <a:pt x="2385237" y="406996"/>
                </a:lnTo>
                <a:lnTo>
                  <a:pt x="2407920" y="418007"/>
                </a:lnTo>
                <a:lnTo>
                  <a:pt x="2455278" y="411607"/>
                </a:lnTo>
                <a:lnTo>
                  <a:pt x="2484348" y="374142"/>
                </a:lnTo>
                <a:lnTo>
                  <a:pt x="2485250" y="372287"/>
                </a:lnTo>
                <a:lnTo>
                  <a:pt x="2486660" y="347992"/>
                </a:lnTo>
                <a:close/>
              </a:path>
              <a:path extrusionOk="0" h="2560320" w="2580640">
                <a:moveTo>
                  <a:pt x="2580309" y="1615465"/>
                </a:moveTo>
                <a:lnTo>
                  <a:pt x="2579116" y="1568310"/>
                </a:lnTo>
                <a:lnTo>
                  <a:pt x="2575585" y="1521752"/>
                </a:lnTo>
                <a:lnTo>
                  <a:pt x="2569781" y="1475854"/>
                </a:lnTo>
                <a:lnTo>
                  <a:pt x="2561742" y="1430655"/>
                </a:lnTo>
                <a:lnTo>
                  <a:pt x="2551519" y="1386217"/>
                </a:lnTo>
                <a:lnTo>
                  <a:pt x="2539187" y="1342593"/>
                </a:lnTo>
                <a:lnTo>
                  <a:pt x="2524798" y="1299845"/>
                </a:lnTo>
                <a:lnTo>
                  <a:pt x="2508402" y="1258023"/>
                </a:lnTo>
                <a:lnTo>
                  <a:pt x="2490051" y="1217168"/>
                </a:lnTo>
                <a:lnTo>
                  <a:pt x="2469807" y="1177353"/>
                </a:lnTo>
                <a:lnTo>
                  <a:pt x="2447721" y="1138618"/>
                </a:lnTo>
                <a:lnTo>
                  <a:pt x="2423858" y="1101026"/>
                </a:lnTo>
                <a:lnTo>
                  <a:pt x="2398255" y="1064615"/>
                </a:lnTo>
                <a:lnTo>
                  <a:pt x="2370988" y="1029474"/>
                </a:lnTo>
                <a:lnTo>
                  <a:pt x="2342108" y="995616"/>
                </a:lnTo>
                <a:lnTo>
                  <a:pt x="2311666" y="963129"/>
                </a:lnTo>
                <a:lnTo>
                  <a:pt x="2279713" y="932040"/>
                </a:lnTo>
                <a:lnTo>
                  <a:pt x="2246312" y="902423"/>
                </a:lnTo>
                <a:lnTo>
                  <a:pt x="2211514" y="874318"/>
                </a:lnTo>
                <a:lnTo>
                  <a:pt x="2175383" y="847801"/>
                </a:lnTo>
                <a:lnTo>
                  <a:pt x="2137968" y="822896"/>
                </a:lnTo>
                <a:lnTo>
                  <a:pt x="2099335" y="799680"/>
                </a:lnTo>
                <a:lnTo>
                  <a:pt x="2059520" y="778192"/>
                </a:lnTo>
                <a:lnTo>
                  <a:pt x="2018588" y="758494"/>
                </a:lnTo>
                <a:lnTo>
                  <a:pt x="1976602" y="740638"/>
                </a:lnTo>
                <a:lnTo>
                  <a:pt x="1933600" y="724687"/>
                </a:lnTo>
                <a:lnTo>
                  <a:pt x="1889658" y="710692"/>
                </a:lnTo>
                <a:lnTo>
                  <a:pt x="1844827" y="698690"/>
                </a:lnTo>
                <a:lnTo>
                  <a:pt x="1799145" y="688746"/>
                </a:lnTo>
                <a:lnTo>
                  <a:pt x="1752688" y="680923"/>
                </a:lnTo>
                <a:lnTo>
                  <a:pt x="1705508" y="675271"/>
                </a:lnTo>
                <a:lnTo>
                  <a:pt x="1657654" y="671842"/>
                </a:lnTo>
                <a:lnTo>
                  <a:pt x="1609191" y="670687"/>
                </a:lnTo>
                <a:lnTo>
                  <a:pt x="1560715" y="671842"/>
                </a:lnTo>
                <a:lnTo>
                  <a:pt x="1512862" y="675271"/>
                </a:lnTo>
                <a:lnTo>
                  <a:pt x="1465681" y="680923"/>
                </a:lnTo>
                <a:lnTo>
                  <a:pt x="1419225" y="688746"/>
                </a:lnTo>
                <a:lnTo>
                  <a:pt x="1373555" y="698690"/>
                </a:lnTo>
                <a:lnTo>
                  <a:pt x="1328712" y="710692"/>
                </a:lnTo>
                <a:lnTo>
                  <a:pt x="1284770" y="724687"/>
                </a:lnTo>
                <a:lnTo>
                  <a:pt x="1241780" y="740638"/>
                </a:lnTo>
                <a:lnTo>
                  <a:pt x="1199781" y="758494"/>
                </a:lnTo>
                <a:lnTo>
                  <a:pt x="1158862" y="778192"/>
                </a:lnTo>
                <a:lnTo>
                  <a:pt x="1119047" y="799680"/>
                </a:lnTo>
                <a:lnTo>
                  <a:pt x="1080401" y="822896"/>
                </a:lnTo>
                <a:lnTo>
                  <a:pt x="1042987" y="847801"/>
                </a:lnTo>
                <a:lnTo>
                  <a:pt x="1006856" y="874318"/>
                </a:lnTo>
                <a:lnTo>
                  <a:pt x="972058" y="902423"/>
                </a:lnTo>
                <a:lnTo>
                  <a:pt x="938657" y="932040"/>
                </a:lnTo>
                <a:lnTo>
                  <a:pt x="906716" y="963129"/>
                </a:lnTo>
                <a:lnTo>
                  <a:pt x="876261" y="995616"/>
                </a:lnTo>
                <a:lnTo>
                  <a:pt x="847382" y="1029474"/>
                </a:lnTo>
                <a:lnTo>
                  <a:pt x="820115" y="1064615"/>
                </a:lnTo>
                <a:lnTo>
                  <a:pt x="794524" y="1101026"/>
                </a:lnTo>
                <a:lnTo>
                  <a:pt x="770648" y="1138618"/>
                </a:lnTo>
                <a:lnTo>
                  <a:pt x="748576" y="1177353"/>
                </a:lnTo>
                <a:lnTo>
                  <a:pt x="728319" y="1217168"/>
                </a:lnTo>
                <a:lnTo>
                  <a:pt x="709980" y="1258023"/>
                </a:lnTo>
                <a:lnTo>
                  <a:pt x="693572" y="1299845"/>
                </a:lnTo>
                <a:lnTo>
                  <a:pt x="679183" y="1342593"/>
                </a:lnTo>
                <a:lnTo>
                  <a:pt x="666851" y="1386217"/>
                </a:lnTo>
                <a:lnTo>
                  <a:pt x="656640" y="1430655"/>
                </a:lnTo>
                <a:lnTo>
                  <a:pt x="648601" y="1475854"/>
                </a:lnTo>
                <a:lnTo>
                  <a:pt x="642785" y="1521752"/>
                </a:lnTo>
                <a:lnTo>
                  <a:pt x="639254" y="1568310"/>
                </a:lnTo>
                <a:lnTo>
                  <a:pt x="638073" y="1615465"/>
                </a:lnTo>
                <a:lnTo>
                  <a:pt x="639254" y="1662620"/>
                </a:lnTo>
                <a:lnTo>
                  <a:pt x="642785" y="1709166"/>
                </a:lnTo>
                <a:lnTo>
                  <a:pt x="648601" y="1755076"/>
                </a:lnTo>
                <a:lnTo>
                  <a:pt x="656640" y="1800275"/>
                </a:lnTo>
                <a:lnTo>
                  <a:pt x="666851" y="1844700"/>
                </a:lnTo>
                <a:lnTo>
                  <a:pt x="679183" y="1888324"/>
                </a:lnTo>
                <a:lnTo>
                  <a:pt x="693572" y="1931073"/>
                </a:lnTo>
                <a:lnTo>
                  <a:pt x="709980" y="1972906"/>
                </a:lnTo>
                <a:lnTo>
                  <a:pt x="728319" y="2013750"/>
                </a:lnTo>
                <a:lnTo>
                  <a:pt x="748576" y="2053577"/>
                </a:lnTo>
                <a:lnTo>
                  <a:pt x="770648" y="2092312"/>
                </a:lnTo>
                <a:lnTo>
                  <a:pt x="794524" y="2129904"/>
                </a:lnTo>
                <a:lnTo>
                  <a:pt x="820115" y="2166302"/>
                </a:lnTo>
                <a:lnTo>
                  <a:pt x="847382" y="2201456"/>
                </a:lnTo>
                <a:lnTo>
                  <a:pt x="876261" y="2235301"/>
                </a:lnTo>
                <a:lnTo>
                  <a:pt x="906716" y="2267801"/>
                </a:lnTo>
                <a:lnTo>
                  <a:pt x="938657" y="2298877"/>
                </a:lnTo>
                <a:lnTo>
                  <a:pt x="972058" y="2328494"/>
                </a:lnTo>
                <a:lnTo>
                  <a:pt x="1006856" y="2356599"/>
                </a:lnTo>
                <a:lnTo>
                  <a:pt x="1042987" y="2383129"/>
                </a:lnTo>
                <a:lnTo>
                  <a:pt x="1080401" y="2408021"/>
                </a:lnTo>
                <a:lnTo>
                  <a:pt x="1119047" y="2431250"/>
                </a:lnTo>
                <a:lnTo>
                  <a:pt x="1158862" y="2452725"/>
                </a:lnTo>
                <a:lnTo>
                  <a:pt x="1199781" y="2472423"/>
                </a:lnTo>
                <a:lnTo>
                  <a:pt x="1241780" y="2490279"/>
                </a:lnTo>
                <a:lnTo>
                  <a:pt x="1284770" y="2506230"/>
                </a:lnTo>
                <a:lnTo>
                  <a:pt x="1328712" y="2520238"/>
                </a:lnTo>
                <a:lnTo>
                  <a:pt x="1373555" y="2532227"/>
                </a:lnTo>
                <a:lnTo>
                  <a:pt x="1419225" y="2542171"/>
                </a:lnTo>
                <a:lnTo>
                  <a:pt x="1465681" y="2549995"/>
                </a:lnTo>
                <a:lnTo>
                  <a:pt x="1512862" y="2555646"/>
                </a:lnTo>
                <a:lnTo>
                  <a:pt x="1560715" y="2559075"/>
                </a:lnTo>
                <a:lnTo>
                  <a:pt x="1609191" y="2560231"/>
                </a:lnTo>
                <a:lnTo>
                  <a:pt x="1657654" y="2559075"/>
                </a:lnTo>
                <a:lnTo>
                  <a:pt x="1705508" y="2555646"/>
                </a:lnTo>
                <a:lnTo>
                  <a:pt x="1752688" y="2549995"/>
                </a:lnTo>
                <a:lnTo>
                  <a:pt x="1799145" y="2542171"/>
                </a:lnTo>
                <a:lnTo>
                  <a:pt x="1844827" y="2532227"/>
                </a:lnTo>
                <a:lnTo>
                  <a:pt x="1889658" y="2520238"/>
                </a:lnTo>
                <a:lnTo>
                  <a:pt x="1933600" y="2506230"/>
                </a:lnTo>
                <a:lnTo>
                  <a:pt x="1976602" y="2490279"/>
                </a:lnTo>
                <a:lnTo>
                  <a:pt x="2018588" y="2472423"/>
                </a:lnTo>
                <a:lnTo>
                  <a:pt x="2059520" y="2452725"/>
                </a:lnTo>
                <a:lnTo>
                  <a:pt x="2099335" y="2431250"/>
                </a:lnTo>
                <a:lnTo>
                  <a:pt x="2137968" y="2408021"/>
                </a:lnTo>
                <a:lnTo>
                  <a:pt x="2175383" y="2383129"/>
                </a:lnTo>
                <a:lnTo>
                  <a:pt x="2211514" y="2356599"/>
                </a:lnTo>
                <a:lnTo>
                  <a:pt x="2246312" y="2328494"/>
                </a:lnTo>
                <a:lnTo>
                  <a:pt x="2279713" y="2298877"/>
                </a:lnTo>
                <a:lnTo>
                  <a:pt x="2311666" y="2267801"/>
                </a:lnTo>
                <a:lnTo>
                  <a:pt x="2342108" y="2235301"/>
                </a:lnTo>
                <a:lnTo>
                  <a:pt x="2370988" y="2201456"/>
                </a:lnTo>
                <a:lnTo>
                  <a:pt x="2398255" y="2166302"/>
                </a:lnTo>
                <a:lnTo>
                  <a:pt x="2423858" y="2129904"/>
                </a:lnTo>
                <a:lnTo>
                  <a:pt x="2447721" y="2092312"/>
                </a:lnTo>
                <a:lnTo>
                  <a:pt x="2469807" y="2053577"/>
                </a:lnTo>
                <a:lnTo>
                  <a:pt x="2490051" y="2013750"/>
                </a:lnTo>
                <a:lnTo>
                  <a:pt x="2508402" y="1972906"/>
                </a:lnTo>
                <a:lnTo>
                  <a:pt x="2524798" y="1931073"/>
                </a:lnTo>
                <a:lnTo>
                  <a:pt x="2539187" y="1888324"/>
                </a:lnTo>
                <a:lnTo>
                  <a:pt x="2551519" y="1844700"/>
                </a:lnTo>
                <a:lnTo>
                  <a:pt x="2561742" y="1800275"/>
                </a:lnTo>
                <a:lnTo>
                  <a:pt x="2569781" y="1755076"/>
                </a:lnTo>
                <a:lnTo>
                  <a:pt x="2575585" y="1709166"/>
                </a:lnTo>
                <a:lnTo>
                  <a:pt x="2579116" y="1662620"/>
                </a:lnTo>
                <a:lnTo>
                  <a:pt x="2580309" y="1615465"/>
                </a:lnTo>
                <a:close/>
              </a:path>
            </a:pathLst>
          </a:custGeom>
          <a:solidFill>
            <a:srgbClr val="FFC0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374" name="Google Shape;374;g2fc3a6da70d_0_1631"/>
          <p:cNvSpPr txBox="1"/>
          <p:nvPr>
            <p:ph type="ctrTitle"/>
          </p:nvPr>
        </p:nvSpPr>
        <p:spPr>
          <a:xfrm>
            <a:off x="5019040" y="1962912"/>
            <a:ext cx="6585600" cy="26745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8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5" name="Google Shape;375;g2fc3a6da70d_0_1631"/>
          <p:cNvSpPr txBox="1"/>
          <p:nvPr>
            <p:ph idx="1" type="subTitle"/>
          </p:nvPr>
        </p:nvSpPr>
        <p:spPr>
          <a:xfrm>
            <a:off x="1828800" y="3840480"/>
            <a:ext cx="8534400" cy="17145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6" name="Google Shape;376;g2fc3a6da70d_0_1631"/>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7" name="Google Shape;377;g2fc3a6da70d_0_1631"/>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8" name="Google Shape;378;g2fc3a6da70d_0_1631"/>
          <p:cNvSpPr txBox="1"/>
          <p:nvPr>
            <p:ph idx="12" type="sldNum"/>
          </p:nvPr>
        </p:nvSpPr>
        <p:spPr>
          <a:xfrm>
            <a:off x="8778240" y="6377940"/>
            <a:ext cx="2804100" cy="2772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79" name="Shape 379"/>
        <p:cNvGrpSpPr/>
        <p:nvPr/>
      </p:nvGrpSpPr>
      <p:grpSpPr>
        <a:xfrm>
          <a:off x="0" y="0"/>
          <a:ext cx="0" cy="0"/>
          <a:chOff x="0" y="0"/>
          <a:chExt cx="0" cy="0"/>
        </a:xfrm>
      </p:grpSpPr>
      <p:sp>
        <p:nvSpPr>
          <p:cNvPr id="380" name="Google Shape;380;g2fc3a6da70d_0_1640"/>
          <p:cNvSpPr txBox="1"/>
          <p:nvPr>
            <p:ph type="title"/>
          </p:nvPr>
        </p:nvSpPr>
        <p:spPr>
          <a:xfrm>
            <a:off x="1266808" y="2616708"/>
            <a:ext cx="2735700" cy="12447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8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1" name="Google Shape;381;g2fc3a6da70d_0_1640"/>
          <p:cNvSpPr txBox="1"/>
          <p:nvPr>
            <p:ph idx="1" type="body"/>
          </p:nvPr>
        </p:nvSpPr>
        <p:spPr>
          <a:xfrm>
            <a:off x="609600" y="1577340"/>
            <a:ext cx="5303400" cy="452640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82" name="Google Shape;382;g2fc3a6da70d_0_1640"/>
          <p:cNvSpPr txBox="1"/>
          <p:nvPr>
            <p:ph idx="2" type="body"/>
          </p:nvPr>
        </p:nvSpPr>
        <p:spPr>
          <a:xfrm>
            <a:off x="6278880" y="1577340"/>
            <a:ext cx="5303400" cy="452640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83" name="Google Shape;383;g2fc3a6da70d_0_1640"/>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4" name="Google Shape;384;g2fc3a6da70d_0_1640"/>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5" name="Google Shape;385;g2fc3a6da70d_0_1640"/>
          <p:cNvSpPr txBox="1"/>
          <p:nvPr>
            <p:ph idx="12" type="sldNum"/>
          </p:nvPr>
        </p:nvSpPr>
        <p:spPr>
          <a:xfrm>
            <a:off x="8778240" y="6377940"/>
            <a:ext cx="2804100" cy="2772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92" name="Shape 392"/>
        <p:cNvGrpSpPr/>
        <p:nvPr/>
      </p:nvGrpSpPr>
      <p:grpSpPr>
        <a:xfrm>
          <a:off x="0" y="0"/>
          <a:ext cx="0" cy="0"/>
          <a:chOff x="0" y="0"/>
          <a:chExt cx="0" cy="0"/>
        </a:xfrm>
      </p:grpSpPr>
      <p:sp>
        <p:nvSpPr>
          <p:cNvPr id="393" name="Google Shape;393;g2fc3a6da70d_0_1653"/>
          <p:cNvSpPr txBox="1"/>
          <p:nvPr>
            <p:ph type="title"/>
          </p:nvPr>
        </p:nvSpPr>
        <p:spPr>
          <a:xfrm>
            <a:off x="1266808" y="2616708"/>
            <a:ext cx="2735700" cy="12447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80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4" name="Google Shape;394;g2fc3a6da70d_0_1653"/>
          <p:cNvSpPr txBox="1"/>
          <p:nvPr>
            <p:ph idx="1" type="body"/>
          </p:nvPr>
        </p:nvSpPr>
        <p:spPr>
          <a:xfrm>
            <a:off x="609600" y="1577340"/>
            <a:ext cx="10972800" cy="452640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95" name="Google Shape;395;g2fc3a6da70d_0_1653"/>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6" name="Google Shape;396;g2fc3a6da70d_0_1653"/>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7" name="Google Shape;397;g2fc3a6da70d_0_1653"/>
          <p:cNvSpPr txBox="1"/>
          <p:nvPr>
            <p:ph idx="12" type="sldNum"/>
          </p:nvPr>
        </p:nvSpPr>
        <p:spPr>
          <a:xfrm>
            <a:off x="8778240" y="6377940"/>
            <a:ext cx="2804100" cy="277200"/>
          </a:xfrm>
          <a:prstGeom prst="rect">
            <a:avLst/>
          </a:prstGeom>
          <a:noFill/>
          <a:ln>
            <a:noFill/>
          </a:ln>
        </p:spPr>
        <p:txBody>
          <a:bodyPr anchorCtr="0" anchor="t" bIns="0" lIns="0" spcFirstLastPara="1" rIns="0" wrap="square" tIns="0">
            <a:spAutoFit/>
          </a:bodyPr>
          <a:lstStyle>
            <a:lvl1pPr indent="0" lvl="0" algn="r">
              <a:spcBef>
                <a:spcPts val="0"/>
              </a:spcBef>
              <a:buNone/>
              <a:defRPr>
                <a:solidFill>
                  <a:schemeClr val="lt1"/>
                </a:solidFill>
              </a:defRPr>
            </a:lvl1pPr>
            <a:lvl2pPr indent="0" lvl="1" algn="r">
              <a:spcBef>
                <a:spcPts val="0"/>
              </a:spcBef>
              <a:buNone/>
              <a:defRPr>
                <a:solidFill>
                  <a:schemeClr val="lt1"/>
                </a:solidFill>
              </a:defRPr>
            </a:lvl2pPr>
            <a:lvl3pPr indent="0" lvl="2" algn="r">
              <a:spcBef>
                <a:spcPts val="0"/>
              </a:spcBef>
              <a:buNone/>
              <a:defRPr>
                <a:solidFill>
                  <a:schemeClr val="lt1"/>
                </a:solidFill>
              </a:defRPr>
            </a:lvl3pPr>
            <a:lvl4pPr indent="0" lvl="3" algn="r">
              <a:spcBef>
                <a:spcPts val="0"/>
              </a:spcBef>
              <a:buNone/>
              <a:defRPr>
                <a:solidFill>
                  <a:schemeClr val="lt1"/>
                </a:solidFill>
              </a:defRPr>
            </a:lvl4pPr>
            <a:lvl5pPr indent="0" lvl="4" algn="r">
              <a:spcBef>
                <a:spcPts val="0"/>
              </a:spcBef>
              <a:buNone/>
              <a:defRPr>
                <a:solidFill>
                  <a:schemeClr val="lt1"/>
                </a:solidFill>
              </a:defRPr>
            </a:lvl5pPr>
            <a:lvl6pPr indent="0" lvl="5" algn="r">
              <a:spcBef>
                <a:spcPts val="0"/>
              </a:spcBef>
              <a:buNone/>
              <a:defRPr>
                <a:solidFill>
                  <a:schemeClr val="lt1"/>
                </a:solidFill>
              </a:defRPr>
            </a:lvl6pPr>
            <a:lvl7pPr indent="0" lvl="6" algn="r">
              <a:spcBef>
                <a:spcPts val="0"/>
              </a:spcBef>
              <a:buNone/>
              <a:defRPr>
                <a:solidFill>
                  <a:schemeClr val="lt1"/>
                </a:solidFill>
              </a:defRPr>
            </a:lvl7pPr>
            <a:lvl8pPr indent="0" lvl="7" algn="r">
              <a:spcBef>
                <a:spcPts val="0"/>
              </a:spcBef>
              <a:buNone/>
              <a:defRPr>
                <a:solidFill>
                  <a:schemeClr val="lt1"/>
                </a:solidFill>
              </a:defRPr>
            </a:lvl8pPr>
            <a:lvl9pPr indent="0" lvl="8" algn="r">
              <a:spcBef>
                <a:spcPts val="0"/>
              </a:spcBef>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2">
  <p:cSld name="VERTICAL_TITLE_AND_VERTICAL_TEXT_1">
    <p:spTree>
      <p:nvGrpSpPr>
        <p:cNvPr id="40" name="Shape 40"/>
        <p:cNvGrpSpPr/>
        <p:nvPr/>
      </p:nvGrpSpPr>
      <p:grpSpPr>
        <a:xfrm>
          <a:off x="0" y="0"/>
          <a:ext cx="0" cy="0"/>
          <a:chOff x="0" y="0"/>
          <a:chExt cx="0" cy="0"/>
        </a:xfrm>
      </p:grpSpPr>
      <p:sp>
        <p:nvSpPr>
          <p:cNvPr id="41" name="Google Shape;41;g2bf747bcd3e_0_106"/>
          <p:cNvSpPr/>
          <p:nvPr/>
        </p:nvSpPr>
        <p:spPr>
          <a:xfrm>
            <a:off x="0" y="0"/>
            <a:ext cx="12192000" cy="1638300"/>
          </a:xfrm>
          <a:prstGeom prst="rect">
            <a:avLst/>
          </a:prstGeom>
          <a:solidFill>
            <a:srgbClr val="0074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7297"/>
              </a:solidFill>
              <a:latin typeface="Arial"/>
              <a:ea typeface="Arial"/>
              <a:cs typeface="Arial"/>
              <a:sym typeface="Arial"/>
            </a:endParaRPr>
          </a:p>
        </p:txBody>
      </p:sp>
      <p:pic>
        <p:nvPicPr>
          <p:cNvPr id="42" name="Google Shape;42;g2bf747bcd3e_0_106"/>
          <p:cNvPicPr preferRelativeResize="0"/>
          <p:nvPr/>
        </p:nvPicPr>
        <p:blipFill rotWithShape="1">
          <a:blip r:embed="rId2">
            <a:alphaModFix/>
          </a:blip>
          <a:srcRect b="0" l="0" r="55616" t="0"/>
          <a:stretch/>
        </p:blipFill>
        <p:spPr>
          <a:xfrm>
            <a:off x="10972800" y="5943600"/>
            <a:ext cx="1127343" cy="858532"/>
          </a:xfrm>
          <a:prstGeom prst="rect">
            <a:avLst/>
          </a:prstGeom>
          <a:noFill/>
          <a:ln>
            <a:noFill/>
          </a:ln>
        </p:spPr>
      </p:pic>
      <p:sp>
        <p:nvSpPr>
          <p:cNvPr id="43" name="Google Shape;43;g2bf747bcd3e_0_106"/>
          <p:cNvSpPr txBox="1"/>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499"/>
              </a:buClr>
              <a:buSzPts val="4400"/>
              <a:buFont typeface="Calibri"/>
              <a:buNone/>
            </a:pPr>
            <a:r>
              <a:rPr b="1" i="0" lang="en-US" sz="4400" u="none" cap="none" strike="noStrike">
                <a:solidFill>
                  <a:schemeClr val="lt1"/>
                </a:solidFill>
                <a:latin typeface="Calibri"/>
                <a:ea typeface="Calibri"/>
                <a:cs typeface="Calibri"/>
                <a:sym typeface="Calibri"/>
              </a:rPr>
              <a:t>Slide Header v2</a:t>
            </a:r>
            <a:endParaRPr b="1" i="0" sz="4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04" name="Shape 404"/>
        <p:cNvGrpSpPr/>
        <p:nvPr/>
      </p:nvGrpSpPr>
      <p:grpSpPr>
        <a:xfrm>
          <a:off x="0" y="0"/>
          <a:ext cx="0" cy="0"/>
          <a:chOff x="0" y="0"/>
          <a:chExt cx="0" cy="0"/>
        </a:xfrm>
      </p:grpSpPr>
      <p:sp>
        <p:nvSpPr>
          <p:cNvPr id="405" name="Google Shape;405;g2fc3a6da70d_0_2299"/>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6900"/>
              <a:buFont typeface="Lato Black"/>
              <a:buNone/>
              <a:defRPr sz="6900">
                <a:latin typeface="Lato Black"/>
                <a:ea typeface="Lato Black"/>
                <a:cs typeface="Lato Black"/>
                <a:sym typeface="Lato Black"/>
              </a:defRPr>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406" name="Google Shape;406;g2fc3a6da70d_0_2299"/>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3700"/>
              <a:buFont typeface="Lato"/>
              <a:buNone/>
              <a:defRPr b="1" sz="3700">
                <a:latin typeface="Lato"/>
                <a:ea typeface="Lato"/>
                <a:cs typeface="Lato"/>
                <a:sym typeface="Lato"/>
              </a:defRPr>
            </a:lvl1pPr>
            <a:lvl2pPr lvl="1" algn="ctr">
              <a:lnSpc>
                <a:spcPct val="100000"/>
              </a:lnSpc>
              <a:spcBef>
                <a:spcPts val="0"/>
              </a:spcBef>
              <a:spcAft>
                <a:spcPts val="0"/>
              </a:spcAft>
              <a:buSzPts val="3700"/>
              <a:buFont typeface="Lato"/>
              <a:buNone/>
              <a:defRPr b="1" sz="3700">
                <a:latin typeface="Lato"/>
                <a:ea typeface="Lato"/>
                <a:cs typeface="Lato"/>
                <a:sym typeface="Lato"/>
              </a:defRPr>
            </a:lvl2pPr>
            <a:lvl3pPr lvl="2" algn="ctr">
              <a:lnSpc>
                <a:spcPct val="100000"/>
              </a:lnSpc>
              <a:spcBef>
                <a:spcPts val="0"/>
              </a:spcBef>
              <a:spcAft>
                <a:spcPts val="0"/>
              </a:spcAft>
              <a:buSzPts val="3700"/>
              <a:buFont typeface="Lato"/>
              <a:buNone/>
              <a:defRPr b="1" sz="3700">
                <a:latin typeface="Lato"/>
                <a:ea typeface="Lato"/>
                <a:cs typeface="Lato"/>
                <a:sym typeface="Lato"/>
              </a:defRPr>
            </a:lvl3pPr>
            <a:lvl4pPr lvl="3" algn="ctr">
              <a:lnSpc>
                <a:spcPct val="100000"/>
              </a:lnSpc>
              <a:spcBef>
                <a:spcPts val="0"/>
              </a:spcBef>
              <a:spcAft>
                <a:spcPts val="0"/>
              </a:spcAft>
              <a:buSzPts val="3700"/>
              <a:buFont typeface="Lato"/>
              <a:buNone/>
              <a:defRPr b="1" sz="3700">
                <a:latin typeface="Lato"/>
                <a:ea typeface="Lato"/>
                <a:cs typeface="Lato"/>
                <a:sym typeface="Lato"/>
              </a:defRPr>
            </a:lvl4pPr>
            <a:lvl5pPr lvl="4" algn="ctr">
              <a:lnSpc>
                <a:spcPct val="100000"/>
              </a:lnSpc>
              <a:spcBef>
                <a:spcPts val="0"/>
              </a:spcBef>
              <a:spcAft>
                <a:spcPts val="0"/>
              </a:spcAft>
              <a:buSzPts val="3700"/>
              <a:buFont typeface="Lato"/>
              <a:buNone/>
              <a:defRPr b="1" sz="3700">
                <a:latin typeface="Lato"/>
                <a:ea typeface="Lato"/>
                <a:cs typeface="Lato"/>
                <a:sym typeface="Lato"/>
              </a:defRPr>
            </a:lvl5pPr>
            <a:lvl6pPr lvl="5" algn="ctr">
              <a:lnSpc>
                <a:spcPct val="100000"/>
              </a:lnSpc>
              <a:spcBef>
                <a:spcPts val="0"/>
              </a:spcBef>
              <a:spcAft>
                <a:spcPts val="0"/>
              </a:spcAft>
              <a:buSzPts val="3700"/>
              <a:buFont typeface="Lato"/>
              <a:buNone/>
              <a:defRPr b="1" sz="3700">
                <a:latin typeface="Lato"/>
                <a:ea typeface="Lato"/>
                <a:cs typeface="Lato"/>
                <a:sym typeface="Lato"/>
              </a:defRPr>
            </a:lvl6pPr>
            <a:lvl7pPr lvl="6" algn="ctr">
              <a:lnSpc>
                <a:spcPct val="100000"/>
              </a:lnSpc>
              <a:spcBef>
                <a:spcPts val="0"/>
              </a:spcBef>
              <a:spcAft>
                <a:spcPts val="0"/>
              </a:spcAft>
              <a:buSzPts val="3700"/>
              <a:buFont typeface="Lato"/>
              <a:buNone/>
              <a:defRPr b="1" sz="3700">
                <a:latin typeface="Lato"/>
                <a:ea typeface="Lato"/>
                <a:cs typeface="Lato"/>
                <a:sym typeface="Lato"/>
              </a:defRPr>
            </a:lvl7pPr>
            <a:lvl8pPr lvl="7" algn="ctr">
              <a:lnSpc>
                <a:spcPct val="100000"/>
              </a:lnSpc>
              <a:spcBef>
                <a:spcPts val="0"/>
              </a:spcBef>
              <a:spcAft>
                <a:spcPts val="0"/>
              </a:spcAft>
              <a:buSzPts val="3700"/>
              <a:buFont typeface="Lato"/>
              <a:buNone/>
              <a:defRPr b="1" sz="3700">
                <a:latin typeface="Lato"/>
                <a:ea typeface="Lato"/>
                <a:cs typeface="Lato"/>
                <a:sym typeface="Lato"/>
              </a:defRPr>
            </a:lvl8pPr>
            <a:lvl9pPr lvl="8" algn="ctr">
              <a:lnSpc>
                <a:spcPct val="100000"/>
              </a:lnSpc>
              <a:spcBef>
                <a:spcPts val="0"/>
              </a:spcBef>
              <a:spcAft>
                <a:spcPts val="0"/>
              </a:spcAft>
              <a:buSzPts val="3700"/>
              <a:buFont typeface="Lato"/>
              <a:buNone/>
              <a:defRPr b="1" sz="3700">
                <a:latin typeface="Lato"/>
                <a:ea typeface="Lato"/>
                <a:cs typeface="Lato"/>
                <a:sym typeface="Lato"/>
              </a:defRPr>
            </a:lvl9pPr>
          </a:lstStyle>
          <a:p/>
        </p:txBody>
      </p:sp>
      <p:sp>
        <p:nvSpPr>
          <p:cNvPr id="407" name="Google Shape;407;g2fc3a6da70d_0_2299"/>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08" name="Shape 408"/>
        <p:cNvGrpSpPr/>
        <p:nvPr/>
      </p:nvGrpSpPr>
      <p:grpSpPr>
        <a:xfrm>
          <a:off x="0" y="0"/>
          <a:ext cx="0" cy="0"/>
          <a:chOff x="0" y="0"/>
          <a:chExt cx="0" cy="0"/>
        </a:xfrm>
      </p:grpSpPr>
      <p:sp>
        <p:nvSpPr>
          <p:cNvPr id="409" name="Google Shape;409;g2fc3a6da70d_0_2303"/>
          <p:cNvSpPr txBox="1"/>
          <p:nvPr>
            <p:ph type="title"/>
          </p:nvPr>
        </p:nvSpPr>
        <p:spPr>
          <a:xfrm>
            <a:off x="963084" y="4406900"/>
            <a:ext cx="10363200" cy="13620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chemeClr val="dk1"/>
              </a:buClr>
              <a:buSzPts val="4000"/>
              <a:buFont typeface="Calibri"/>
              <a:buNone/>
              <a:defRPr b="1" i="0" sz="40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410" name="Google Shape;410;g2fc3a6da70d_0_2303"/>
          <p:cNvSpPr txBox="1"/>
          <p:nvPr>
            <p:ph idx="1" type="body"/>
          </p:nvPr>
        </p:nvSpPr>
        <p:spPr>
          <a:xfrm>
            <a:off x="963084" y="2906713"/>
            <a:ext cx="10363200" cy="1500300"/>
          </a:xfrm>
          <a:prstGeom prst="rect">
            <a:avLst/>
          </a:prstGeom>
          <a:noFill/>
          <a:ln>
            <a:noFill/>
          </a:ln>
        </p:spPr>
        <p:txBody>
          <a:bodyPr anchorCtr="0" anchor="b" bIns="45700" lIns="91425" spcFirstLastPara="1" rIns="91425" wrap="square" tIns="45700">
            <a:noAutofit/>
          </a:bodyPr>
          <a:lstStyle>
            <a:lvl1pPr indent="-228600" lvl="0" marL="457200" marR="0" algn="l">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228600" lvl="1" marL="914400" marR="0" algn="l">
              <a:lnSpc>
                <a:spcPct val="100000"/>
              </a:lnSpc>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228600" lvl="2" marL="1371600" marR="0" algn="l">
              <a:lnSpc>
                <a:spcPct val="100000"/>
              </a:lnSpc>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228600" lvl="3" marL="18288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411" name="Google Shape;411;g2fc3a6da70d_0_2303"/>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12" name="Google Shape;412;g2fc3a6da70d_0_2303"/>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13" name="Google Shape;413;g2fc3a6da70d_0_2303"/>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14" name="Shape 414"/>
        <p:cNvGrpSpPr/>
        <p:nvPr/>
      </p:nvGrpSpPr>
      <p:grpSpPr>
        <a:xfrm>
          <a:off x="0" y="0"/>
          <a:ext cx="0" cy="0"/>
          <a:chOff x="0" y="0"/>
          <a:chExt cx="0" cy="0"/>
        </a:xfrm>
      </p:grpSpPr>
      <p:sp>
        <p:nvSpPr>
          <p:cNvPr id="415" name="Google Shape;415;g2fc3a6da70d_0_230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416" name="Google Shape;416;g2fc3a6da70d_0_2309"/>
          <p:cNvSpPr txBox="1"/>
          <p:nvPr>
            <p:ph idx="1" type="body"/>
          </p:nvPr>
        </p:nvSpPr>
        <p:spPr>
          <a:xfrm>
            <a:off x="609600" y="1600200"/>
            <a:ext cx="10972800" cy="4526100"/>
          </a:xfrm>
          <a:prstGeom prst="rect">
            <a:avLst/>
          </a:prstGeom>
          <a:noFill/>
          <a:ln>
            <a:noFill/>
          </a:ln>
        </p:spPr>
        <p:txBody>
          <a:bodyPr anchorCtr="0" anchor="t" bIns="45700" lIns="91425" spcFirstLastPara="1" rIns="91425" wrap="square" tIns="45700">
            <a:no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17" name="Google Shape;417;g2fc3a6da70d_0_2309"/>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18" name="Google Shape;418;g2fc3a6da70d_0_2309"/>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19" name="Google Shape;419;g2fc3a6da70d_0_2309"/>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Infographic">
  <p:cSld name="Simple Infographic">
    <p:spTree>
      <p:nvGrpSpPr>
        <p:cNvPr id="420" name="Shape 420"/>
        <p:cNvGrpSpPr/>
        <p:nvPr/>
      </p:nvGrpSpPr>
      <p:grpSpPr>
        <a:xfrm>
          <a:off x="0" y="0"/>
          <a:ext cx="0" cy="0"/>
          <a:chOff x="0" y="0"/>
          <a:chExt cx="0" cy="0"/>
        </a:xfrm>
      </p:grpSpPr>
      <p:sp>
        <p:nvSpPr>
          <p:cNvPr id="421" name="Google Shape;421;g2fc3a6da70d_0_2315"/>
          <p:cNvSpPr txBox="1"/>
          <p:nvPr>
            <p:ph type="title"/>
          </p:nvPr>
        </p:nvSpPr>
        <p:spPr>
          <a:xfrm>
            <a:off x="530235" y="609600"/>
            <a:ext cx="4727700" cy="7773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dk2"/>
              </a:buClr>
              <a:buSzPts val="3600"/>
              <a:buFont typeface="Calibri"/>
              <a:buNone/>
              <a:defRPr b="0" i="0" sz="3600" u="none" cap="none" strike="noStrike">
                <a:solidFill>
                  <a:schemeClr val="dk2"/>
                </a:solidFill>
                <a:latin typeface="Calibri"/>
                <a:ea typeface="Calibri"/>
                <a:cs typeface="Calibri"/>
                <a:sym typeface="Calibri"/>
              </a:defRPr>
            </a:lvl1pPr>
            <a:lvl2pPr lvl="1"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422" name="Google Shape;422;g2fc3a6da70d_0_2315"/>
          <p:cNvSpPr txBox="1"/>
          <p:nvPr>
            <p:ph idx="1" type="body"/>
          </p:nvPr>
        </p:nvSpPr>
        <p:spPr>
          <a:xfrm>
            <a:off x="530235" y="1435873"/>
            <a:ext cx="4727700" cy="45840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100"/>
              </a:spcBef>
              <a:spcAft>
                <a:spcPts val="0"/>
              </a:spcAft>
              <a:buClr>
                <a:schemeClr val="dk2"/>
              </a:buClr>
              <a:buSzPts val="2000"/>
              <a:buFont typeface="Arial"/>
              <a:buNone/>
              <a:defRPr b="0" i="0" sz="2000" u="none" cap="none" strike="noStrike">
                <a:solidFill>
                  <a:schemeClr val="dk2"/>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9250" lvl="3" marL="18288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indent="-349250" lvl="4" marL="22860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indent="-349250" lvl="5" marL="27432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423" name="Google Shape;423;g2fc3a6da70d_0_2315"/>
          <p:cNvSpPr/>
          <p:nvPr/>
        </p:nvSpPr>
        <p:spPr>
          <a:xfrm>
            <a:off x="6096000" y="0"/>
            <a:ext cx="6096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424" name="Google Shape;424;g2fc3a6da70d_0_2315"/>
          <p:cNvSpPr/>
          <p:nvPr/>
        </p:nvSpPr>
        <p:spPr>
          <a:xfrm>
            <a:off x="530235" y="0"/>
            <a:ext cx="2534100" cy="1524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425" name="Google Shape;425;g2fc3a6da70d_0_2315"/>
          <p:cNvSpPr/>
          <p:nvPr/>
        </p:nvSpPr>
        <p:spPr>
          <a:xfrm>
            <a:off x="5558495" y="533400"/>
            <a:ext cx="1211100" cy="1211100"/>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779803"/>
              </a:solidFill>
              <a:latin typeface="Calibri"/>
              <a:ea typeface="Calibri"/>
              <a:cs typeface="Calibri"/>
              <a:sym typeface="Calibri"/>
            </a:endParaRPr>
          </a:p>
        </p:txBody>
      </p:sp>
      <p:sp>
        <p:nvSpPr>
          <p:cNvPr id="426" name="Google Shape;426;g2fc3a6da70d_0_2315"/>
          <p:cNvSpPr txBox="1"/>
          <p:nvPr>
            <p:ph idx="2" type="body"/>
          </p:nvPr>
        </p:nvSpPr>
        <p:spPr>
          <a:xfrm>
            <a:off x="5549136" y="883648"/>
            <a:ext cx="1230000" cy="552300"/>
          </a:xfrm>
          <a:prstGeom prst="rect">
            <a:avLst/>
          </a:prstGeom>
          <a:noFill/>
          <a:ln>
            <a:noFill/>
          </a:ln>
        </p:spPr>
        <p:txBody>
          <a:bodyPr anchorCtr="0" anchor="ctr" bIns="45700" lIns="91425" spcFirstLastPara="1" rIns="91425" wrap="square" tIns="45700">
            <a:noAutofit/>
          </a:bodyPr>
          <a:lstStyle>
            <a:lvl1pPr indent="-228600" lvl="0" marL="457200" marR="0" algn="ctr">
              <a:lnSpc>
                <a:spcPct val="90000"/>
              </a:lnSpc>
              <a:spcBef>
                <a:spcPts val="1100"/>
              </a:spcBef>
              <a:spcAft>
                <a:spcPts val="0"/>
              </a:spcAft>
              <a:buClr>
                <a:schemeClr val="lt1"/>
              </a:buClr>
              <a:buSzPts val="4400"/>
              <a:buFont typeface="Arial"/>
              <a:buNone/>
              <a:defRPr b="1" i="0" sz="4400" u="none" cap="none" strike="noStrike">
                <a:solidFill>
                  <a:schemeClr val="lt1"/>
                </a:solidFill>
                <a:latin typeface="Calibri"/>
                <a:ea typeface="Calibri"/>
                <a:cs typeface="Calibri"/>
                <a:sym typeface="Calibri"/>
              </a:defRPr>
            </a:lvl1pPr>
            <a:lvl2pPr indent="-228600" lvl="1" marL="914400" marR="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algn="l">
              <a:lnSpc>
                <a:spcPct val="90000"/>
              </a:lnSpc>
              <a:spcBef>
                <a:spcPts val="500"/>
              </a:spcBef>
              <a:spcAft>
                <a:spcPts val="0"/>
              </a:spcAft>
              <a:buClr>
                <a:srgbClr val="888888"/>
              </a:buClr>
              <a:buSzPts val="1900"/>
              <a:buFont typeface="Arial"/>
              <a:buNone/>
              <a:defRPr b="0" i="0" sz="1900" u="none" cap="none" strike="noStrike">
                <a:solidFill>
                  <a:srgbClr val="888888"/>
                </a:solidFill>
                <a:latin typeface="Calibri"/>
                <a:ea typeface="Calibri"/>
                <a:cs typeface="Calibri"/>
                <a:sym typeface="Calibri"/>
              </a:defRPr>
            </a:lvl3pPr>
            <a:lvl4pPr indent="-228600" lvl="3" marL="18288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427" name="Google Shape;427;g2fc3a6da70d_0_2315"/>
          <p:cNvSpPr txBox="1"/>
          <p:nvPr>
            <p:ph idx="3" type="body"/>
          </p:nvPr>
        </p:nvSpPr>
        <p:spPr>
          <a:xfrm>
            <a:off x="7150629" y="533400"/>
            <a:ext cx="4580700" cy="11889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100"/>
              </a:spcBef>
              <a:spcAft>
                <a:spcPts val="0"/>
              </a:spcAft>
              <a:buClr>
                <a:schemeClr val="lt1"/>
              </a:buClr>
              <a:buSzPts val="2400"/>
              <a:buFont typeface="Arial"/>
              <a:buNone/>
              <a:defRPr b="1" i="0" sz="2400" u="none" cap="none" strike="noStrike">
                <a:solidFill>
                  <a:schemeClr val="lt1"/>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349250" lvl="5" marL="27432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428" name="Google Shape;428;g2fc3a6da70d_0_2315"/>
          <p:cNvSpPr/>
          <p:nvPr/>
        </p:nvSpPr>
        <p:spPr>
          <a:xfrm>
            <a:off x="5555897" y="2093767"/>
            <a:ext cx="1211100" cy="1211100"/>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429" name="Google Shape;429;g2fc3a6da70d_0_2315"/>
          <p:cNvSpPr txBox="1"/>
          <p:nvPr>
            <p:ph idx="4" type="body"/>
          </p:nvPr>
        </p:nvSpPr>
        <p:spPr>
          <a:xfrm>
            <a:off x="7150629" y="2093765"/>
            <a:ext cx="4584300" cy="11889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100"/>
              </a:spcBef>
              <a:spcAft>
                <a:spcPts val="0"/>
              </a:spcAft>
              <a:buClr>
                <a:schemeClr val="lt1"/>
              </a:buClr>
              <a:buSzPts val="2400"/>
              <a:buFont typeface="Arial"/>
              <a:buNone/>
              <a:defRPr b="1" i="0" sz="2400" u="none" cap="none" strike="noStrike">
                <a:solidFill>
                  <a:schemeClr val="lt1"/>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349250" lvl="5" marL="27432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430" name="Google Shape;430;g2fc3a6da70d_0_2315"/>
          <p:cNvSpPr/>
          <p:nvPr>
            <p:ph idx="5" type="pic"/>
          </p:nvPr>
        </p:nvSpPr>
        <p:spPr>
          <a:xfrm>
            <a:off x="5558499" y="2098815"/>
            <a:ext cx="1211100" cy="1211100"/>
          </a:xfrm>
          <a:prstGeom prst="ellipse">
            <a:avLst/>
          </a:prstGeom>
          <a:noFill/>
          <a:ln>
            <a:noFill/>
          </a:ln>
        </p:spPr>
      </p:sp>
      <p:sp>
        <p:nvSpPr>
          <p:cNvPr id="431" name="Google Shape;431;g2fc3a6da70d_0_2315"/>
          <p:cNvSpPr/>
          <p:nvPr/>
        </p:nvSpPr>
        <p:spPr>
          <a:xfrm>
            <a:off x="5564489" y="3659181"/>
            <a:ext cx="1211100" cy="1211100"/>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432" name="Google Shape;432;g2fc3a6da70d_0_2315"/>
          <p:cNvSpPr txBox="1"/>
          <p:nvPr>
            <p:ph idx="6" type="body"/>
          </p:nvPr>
        </p:nvSpPr>
        <p:spPr>
          <a:xfrm>
            <a:off x="7150629" y="3659181"/>
            <a:ext cx="4584300" cy="11889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100"/>
              </a:spcBef>
              <a:spcAft>
                <a:spcPts val="0"/>
              </a:spcAft>
              <a:buClr>
                <a:schemeClr val="lt1"/>
              </a:buClr>
              <a:buSzPts val="2400"/>
              <a:buFont typeface="Arial"/>
              <a:buNone/>
              <a:defRPr b="1" i="0" sz="2400" u="none" cap="none" strike="noStrike">
                <a:solidFill>
                  <a:schemeClr val="lt1"/>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349250" lvl="5" marL="27432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433" name="Google Shape;433;g2fc3a6da70d_0_2315"/>
          <p:cNvSpPr/>
          <p:nvPr>
            <p:ph idx="7" type="pic"/>
          </p:nvPr>
        </p:nvSpPr>
        <p:spPr>
          <a:xfrm>
            <a:off x="5567091" y="3664231"/>
            <a:ext cx="1211100" cy="1211100"/>
          </a:xfrm>
          <a:prstGeom prst="ellipse">
            <a:avLst/>
          </a:prstGeom>
          <a:noFill/>
          <a:ln>
            <a:noFill/>
          </a:ln>
        </p:spPr>
      </p:sp>
      <p:sp>
        <p:nvSpPr>
          <p:cNvPr id="434" name="Google Shape;434;g2fc3a6da70d_0_2315"/>
          <p:cNvSpPr/>
          <p:nvPr/>
        </p:nvSpPr>
        <p:spPr>
          <a:xfrm>
            <a:off x="5561888" y="5219547"/>
            <a:ext cx="1211100" cy="1211100"/>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435" name="Google Shape;435;g2fc3a6da70d_0_2315"/>
          <p:cNvSpPr txBox="1"/>
          <p:nvPr>
            <p:ph idx="8" type="body"/>
          </p:nvPr>
        </p:nvSpPr>
        <p:spPr>
          <a:xfrm>
            <a:off x="7150629" y="5219547"/>
            <a:ext cx="4584300" cy="11889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100"/>
              </a:spcBef>
              <a:spcAft>
                <a:spcPts val="0"/>
              </a:spcAft>
              <a:buClr>
                <a:schemeClr val="lt1"/>
              </a:buClr>
              <a:buSzPts val="2400"/>
              <a:buFont typeface="Arial"/>
              <a:buNone/>
              <a:defRPr b="1" i="0" sz="2400" u="none" cap="none" strike="noStrike">
                <a:solidFill>
                  <a:schemeClr val="lt1"/>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349250" lvl="5" marL="27432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436" name="Google Shape;436;g2fc3a6da70d_0_2315"/>
          <p:cNvSpPr/>
          <p:nvPr>
            <p:ph idx="9" type="pic"/>
          </p:nvPr>
        </p:nvSpPr>
        <p:spPr>
          <a:xfrm>
            <a:off x="5564489" y="5224596"/>
            <a:ext cx="1211100" cy="1211100"/>
          </a:xfrm>
          <a:prstGeom prst="ellipse">
            <a:avLst/>
          </a:prstGeom>
          <a:noFill/>
          <a:ln>
            <a:noFill/>
          </a:ln>
        </p:spPr>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37" name="Shape 437"/>
        <p:cNvGrpSpPr/>
        <p:nvPr/>
      </p:nvGrpSpPr>
      <p:grpSpPr>
        <a:xfrm>
          <a:off x="0" y="0"/>
          <a:ext cx="0" cy="0"/>
          <a:chOff x="0" y="0"/>
          <a:chExt cx="0" cy="0"/>
        </a:xfrm>
      </p:grpSpPr>
      <p:sp>
        <p:nvSpPr>
          <p:cNvPr id="438" name="Google Shape;438;g2fc3a6da70d_0_2332"/>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g2fc3a6da70d_0_2332"/>
          <p:cNvSpPr txBox="1"/>
          <p:nvPr>
            <p:ph type="title"/>
          </p:nvPr>
        </p:nvSpPr>
        <p:spPr>
          <a:xfrm>
            <a:off x="354000" y="1644233"/>
            <a:ext cx="5393700" cy="19764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440" name="Google Shape;440;g2fc3a6da70d_0_2332"/>
          <p:cNvSpPr txBox="1"/>
          <p:nvPr>
            <p:ph idx="1" type="subTitle"/>
          </p:nvPr>
        </p:nvSpPr>
        <p:spPr>
          <a:xfrm>
            <a:off x="354000" y="3737433"/>
            <a:ext cx="5393700" cy="16467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441" name="Google Shape;441;g2fc3a6da70d_0_2332"/>
          <p:cNvSpPr txBox="1"/>
          <p:nvPr>
            <p:ph idx="2" type="body"/>
          </p:nvPr>
        </p:nvSpPr>
        <p:spPr>
          <a:xfrm>
            <a:off x="6586000" y="965433"/>
            <a:ext cx="5115900" cy="4926900"/>
          </a:xfrm>
          <a:prstGeom prst="rect">
            <a:avLst/>
          </a:prstGeom>
          <a:noFill/>
          <a:ln>
            <a:noFill/>
          </a:ln>
        </p:spPr>
        <p:txBody>
          <a:bodyPr anchorCtr="0" anchor="ctr"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442" name="Google Shape;442;g2fc3a6da70d_0_2332"/>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2">
  <p:cSld name="VERTICAL_TITLE_AND_VERTICAL_TEXT_1">
    <p:spTree>
      <p:nvGrpSpPr>
        <p:cNvPr id="443" name="Shape 443"/>
        <p:cNvGrpSpPr/>
        <p:nvPr/>
      </p:nvGrpSpPr>
      <p:grpSpPr>
        <a:xfrm>
          <a:off x="0" y="0"/>
          <a:ext cx="0" cy="0"/>
          <a:chOff x="0" y="0"/>
          <a:chExt cx="0" cy="0"/>
        </a:xfrm>
      </p:grpSpPr>
      <p:sp>
        <p:nvSpPr>
          <p:cNvPr id="444" name="Google Shape;444;g2fc3a6da70d_0_2338"/>
          <p:cNvSpPr/>
          <p:nvPr/>
        </p:nvSpPr>
        <p:spPr>
          <a:xfrm>
            <a:off x="0" y="0"/>
            <a:ext cx="12192000" cy="1638300"/>
          </a:xfrm>
          <a:prstGeom prst="rect">
            <a:avLst/>
          </a:prstGeom>
          <a:solidFill>
            <a:srgbClr val="0074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7297"/>
              </a:solidFill>
              <a:latin typeface="Arial"/>
              <a:ea typeface="Arial"/>
              <a:cs typeface="Arial"/>
              <a:sym typeface="Arial"/>
            </a:endParaRPr>
          </a:p>
        </p:txBody>
      </p:sp>
      <p:pic>
        <p:nvPicPr>
          <p:cNvPr id="445" name="Google Shape;445;g2fc3a6da70d_0_2338"/>
          <p:cNvPicPr preferRelativeResize="0"/>
          <p:nvPr/>
        </p:nvPicPr>
        <p:blipFill rotWithShape="1">
          <a:blip r:embed="rId2">
            <a:alphaModFix/>
          </a:blip>
          <a:srcRect b="0" l="0" r="55616" t="0"/>
          <a:stretch/>
        </p:blipFill>
        <p:spPr>
          <a:xfrm>
            <a:off x="10972800" y="5943600"/>
            <a:ext cx="1127343" cy="858532"/>
          </a:xfrm>
          <a:prstGeom prst="rect">
            <a:avLst/>
          </a:prstGeom>
          <a:noFill/>
          <a:ln>
            <a:noFill/>
          </a:ln>
        </p:spPr>
      </p:pic>
      <p:sp>
        <p:nvSpPr>
          <p:cNvPr id="446" name="Google Shape;446;g2fc3a6da70d_0_2338"/>
          <p:cNvSpPr txBox="1"/>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499"/>
              </a:buClr>
              <a:buSzPts val="4400"/>
              <a:buFont typeface="Calibri"/>
              <a:buNone/>
            </a:pPr>
            <a:r>
              <a:rPr b="1" i="0" lang="en-US" sz="4400" u="none" cap="none" strike="noStrike">
                <a:solidFill>
                  <a:schemeClr val="lt1"/>
                </a:solidFill>
                <a:latin typeface="Calibri"/>
                <a:ea typeface="Calibri"/>
                <a:cs typeface="Calibri"/>
                <a:sym typeface="Calibri"/>
              </a:rPr>
              <a:t>Slide Header v2</a:t>
            </a:r>
            <a:endParaRPr b="1" i="0" sz="4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47" name="Shape 447"/>
        <p:cNvGrpSpPr/>
        <p:nvPr/>
      </p:nvGrpSpPr>
      <p:grpSpPr>
        <a:xfrm>
          <a:off x="0" y="0"/>
          <a:ext cx="0" cy="0"/>
          <a:chOff x="0" y="0"/>
          <a:chExt cx="0" cy="0"/>
        </a:xfrm>
      </p:grpSpPr>
      <p:sp>
        <p:nvSpPr>
          <p:cNvPr id="448" name="Google Shape;448;g2fc3a6da70d_0_2342"/>
          <p:cNvSpPr txBox="1"/>
          <p:nvPr>
            <p:ph type="title"/>
          </p:nvPr>
        </p:nvSpPr>
        <p:spPr>
          <a:xfrm>
            <a:off x="609600" y="273050"/>
            <a:ext cx="4011300" cy="1162200"/>
          </a:xfrm>
          <a:prstGeom prst="rect">
            <a:avLst/>
          </a:prstGeom>
          <a:noFill/>
          <a:ln>
            <a:noFill/>
          </a:ln>
        </p:spPr>
        <p:txBody>
          <a:bodyPr anchorCtr="0" anchor="b" bIns="45700" lIns="91425" spcFirstLastPara="1" rIns="91425" wrap="square" tIns="45700">
            <a:noAutofit/>
          </a:bodyPr>
          <a:lstStyle>
            <a:lvl1pPr lvl="0" marR="0" algn="l">
              <a:lnSpc>
                <a:spcPct val="100000"/>
              </a:lnSpc>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449" name="Google Shape;449;g2fc3a6da70d_0_2342"/>
          <p:cNvSpPr txBox="1"/>
          <p:nvPr>
            <p:ph idx="1" type="body"/>
          </p:nvPr>
        </p:nvSpPr>
        <p:spPr>
          <a:xfrm>
            <a:off x="4766733" y="273050"/>
            <a:ext cx="6815700" cy="5853000"/>
          </a:xfrm>
          <a:prstGeom prst="rect">
            <a:avLst/>
          </a:prstGeom>
          <a:noFill/>
          <a:ln>
            <a:noFill/>
          </a:ln>
        </p:spPr>
        <p:txBody>
          <a:bodyPr anchorCtr="0" anchor="t" bIns="45700" lIns="91425" spcFirstLastPara="1" rIns="91425" wrap="square" tIns="45700">
            <a:no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50" name="Google Shape;450;g2fc3a6da70d_0_2342"/>
          <p:cNvSpPr txBox="1"/>
          <p:nvPr>
            <p:ph idx="2" type="body"/>
          </p:nvPr>
        </p:nvSpPr>
        <p:spPr>
          <a:xfrm>
            <a:off x="609600" y="1435100"/>
            <a:ext cx="4011300" cy="46911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451" name="Google Shape;451;g2fc3a6da70d_0_2342"/>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52" name="Google Shape;452;g2fc3a6da70d_0_2342"/>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53" name="Google Shape;453;g2fc3a6da70d_0_2342"/>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54" name="Shape 454"/>
        <p:cNvGrpSpPr/>
        <p:nvPr/>
      </p:nvGrpSpPr>
      <p:grpSpPr>
        <a:xfrm>
          <a:off x="0" y="0"/>
          <a:ext cx="0" cy="0"/>
          <a:chOff x="0" y="0"/>
          <a:chExt cx="0" cy="0"/>
        </a:xfrm>
      </p:grpSpPr>
      <p:sp>
        <p:nvSpPr>
          <p:cNvPr id="455" name="Google Shape;455;g2fc3a6da70d_0_234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456" name="Google Shape;456;g2fc3a6da70d_0_2349"/>
          <p:cNvSpPr txBox="1"/>
          <p:nvPr>
            <p:ph idx="1" type="body"/>
          </p:nvPr>
        </p:nvSpPr>
        <p:spPr>
          <a:xfrm>
            <a:off x="609600" y="1535113"/>
            <a:ext cx="5386800" cy="639900"/>
          </a:xfrm>
          <a:prstGeom prst="rect">
            <a:avLst/>
          </a:prstGeom>
          <a:noFill/>
          <a:ln>
            <a:noFill/>
          </a:ln>
        </p:spPr>
        <p:txBody>
          <a:bodyPr anchorCtr="0" anchor="b" bIns="45700" lIns="91425" spcFirstLastPara="1" rIns="91425" wrap="square" tIns="45700">
            <a:noAutofit/>
          </a:bodyPr>
          <a:lstStyle>
            <a:lvl1pPr indent="-228600" lvl="0" marL="457200" marR="0" algn="l">
              <a:lnSpc>
                <a:spcPct val="100000"/>
              </a:lnSpc>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100000"/>
              </a:lnSpc>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57" name="Google Shape;457;g2fc3a6da70d_0_2349"/>
          <p:cNvSpPr txBox="1"/>
          <p:nvPr>
            <p:ph idx="2" type="body"/>
          </p:nvPr>
        </p:nvSpPr>
        <p:spPr>
          <a:xfrm>
            <a:off x="609600" y="2174875"/>
            <a:ext cx="5386800" cy="3951300"/>
          </a:xfrm>
          <a:prstGeom prst="rect">
            <a:avLst/>
          </a:prstGeom>
          <a:noFill/>
          <a:ln>
            <a:noFill/>
          </a:ln>
        </p:spPr>
        <p:txBody>
          <a:bodyPr anchorCtr="0" anchor="t" bIns="45700" lIns="91425" spcFirstLastPara="1" rIns="91425" wrap="square" tIns="45700">
            <a:noAutofit/>
          </a:bodyPr>
          <a:lstStyle>
            <a:lvl1pPr indent="-381000" lvl="0" marL="4572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58" name="Google Shape;458;g2fc3a6da70d_0_2349"/>
          <p:cNvSpPr txBox="1"/>
          <p:nvPr>
            <p:ph idx="3" type="body"/>
          </p:nvPr>
        </p:nvSpPr>
        <p:spPr>
          <a:xfrm>
            <a:off x="6193367" y="1535113"/>
            <a:ext cx="5389200" cy="639900"/>
          </a:xfrm>
          <a:prstGeom prst="rect">
            <a:avLst/>
          </a:prstGeom>
          <a:noFill/>
          <a:ln>
            <a:noFill/>
          </a:ln>
        </p:spPr>
        <p:txBody>
          <a:bodyPr anchorCtr="0" anchor="b" bIns="45700" lIns="91425" spcFirstLastPara="1" rIns="91425" wrap="square" tIns="45700">
            <a:noAutofit/>
          </a:bodyPr>
          <a:lstStyle>
            <a:lvl1pPr indent="-228600" lvl="0" marL="457200" marR="0" algn="l">
              <a:lnSpc>
                <a:spcPct val="100000"/>
              </a:lnSpc>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100000"/>
              </a:lnSpc>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59" name="Google Shape;459;g2fc3a6da70d_0_2349"/>
          <p:cNvSpPr txBox="1"/>
          <p:nvPr>
            <p:ph idx="4" type="body"/>
          </p:nvPr>
        </p:nvSpPr>
        <p:spPr>
          <a:xfrm>
            <a:off x="6193367" y="2174875"/>
            <a:ext cx="5389200" cy="3951300"/>
          </a:xfrm>
          <a:prstGeom prst="rect">
            <a:avLst/>
          </a:prstGeom>
          <a:noFill/>
          <a:ln>
            <a:noFill/>
          </a:ln>
        </p:spPr>
        <p:txBody>
          <a:bodyPr anchorCtr="0" anchor="t" bIns="45700" lIns="91425" spcFirstLastPara="1" rIns="91425" wrap="square" tIns="45700">
            <a:noAutofit/>
          </a:bodyPr>
          <a:lstStyle>
            <a:lvl1pPr indent="-381000" lvl="0" marL="4572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60" name="Google Shape;460;g2fc3a6da70d_0_2349"/>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61" name="Google Shape;461;g2fc3a6da70d_0_2349"/>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62" name="Google Shape;462;g2fc3a6da70d_0_2349"/>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63" name="Shape 463"/>
        <p:cNvGrpSpPr/>
        <p:nvPr/>
      </p:nvGrpSpPr>
      <p:grpSpPr>
        <a:xfrm>
          <a:off x="0" y="0"/>
          <a:ext cx="0" cy="0"/>
          <a:chOff x="0" y="0"/>
          <a:chExt cx="0" cy="0"/>
        </a:xfrm>
      </p:grpSpPr>
      <p:sp>
        <p:nvSpPr>
          <p:cNvPr id="464" name="Google Shape;464;g2fc3a6da70d_0_2358"/>
          <p:cNvSpPr txBox="1"/>
          <p:nvPr>
            <p:ph type="title"/>
          </p:nvPr>
        </p:nvSpPr>
        <p:spPr>
          <a:xfrm>
            <a:off x="2389717" y="4800600"/>
            <a:ext cx="7315200" cy="566700"/>
          </a:xfrm>
          <a:prstGeom prst="rect">
            <a:avLst/>
          </a:prstGeom>
          <a:noFill/>
          <a:ln>
            <a:noFill/>
          </a:ln>
        </p:spPr>
        <p:txBody>
          <a:bodyPr anchorCtr="0" anchor="b" bIns="45700" lIns="91425" spcFirstLastPara="1" rIns="91425" wrap="square" tIns="45700">
            <a:noAutofit/>
          </a:bodyPr>
          <a:lstStyle>
            <a:lvl1pPr lvl="0" marR="0" algn="l">
              <a:lnSpc>
                <a:spcPct val="100000"/>
              </a:lnSpc>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465" name="Google Shape;465;g2fc3a6da70d_0_2358"/>
          <p:cNvSpPr/>
          <p:nvPr>
            <p:ph idx="2" type="pic"/>
          </p:nvPr>
        </p:nvSpPr>
        <p:spPr>
          <a:xfrm>
            <a:off x="2389717" y="612775"/>
            <a:ext cx="7315200" cy="4114800"/>
          </a:xfrm>
          <a:prstGeom prst="rect">
            <a:avLst/>
          </a:prstGeom>
          <a:noFill/>
          <a:ln>
            <a:noFill/>
          </a:ln>
        </p:spPr>
      </p:sp>
      <p:sp>
        <p:nvSpPr>
          <p:cNvPr id="466" name="Google Shape;466;g2fc3a6da70d_0_2358"/>
          <p:cNvSpPr txBox="1"/>
          <p:nvPr>
            <p:ph idx="1" type="body"/>
          </p:nvPr>
        </p:nvSpPr>
        <p:spPr>
          <a:xfrm>
            <a:off x="2389717" y="5367338"/>
            <a:ext cx="7315200" cy="8049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467" name="Google Shape;467;g2fc3a6da70d_0_2358"/>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68" name="Google Shape;468;g2fc3a6da70d_0_2358"/>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69" name="Google Shape;469;g2fc3a6da70d_0_2358"/>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70" name="Shape 470"/>
        <p:cNvGrpSpPr/>
        <p:nvPr/>
      </p:nvGrpSpPr>
      <p:grpSpPr>
        <a:xfrm>
          <a:off x="0" y="0"/>
          <a:ext cx="0" cy="0"/>
          <a:chOff x="0" y="0"/>
          <a:chExt cx="0" cy="0"/>
        </a:xfrm>
      </p:grpSpPr>
      <p:sp>
        <p:nvSpPr>
          <p:cNvPr id="471" name="Google Shape;471;g2fc3a6da70d_0_236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472" name="Google Shape;472;g2fc3a6da70d_0_2365"/>
          <p:cNvSpPr txBox="1"/>
          <p:nvPr>
            <p:ph idx="1" type="body"/>
          </p:nvPr>
        </p:nvSpPr>
        <p:spPr>
          <a:xfrm rot="5400000">
            <a:off x="3832949" y="-1623150"/>
            <a:ext cx="4526100" cy="10972800"/>
          </a:xfrm>
          <a:prstGeom prst="rect">
            <a:avLst/>
          </a:prstGeom>
          <a:noFill/>
          <a:ln>
            <a:noFill/>
          </a:ln>
        </p:spPr>
        <p:txBody>
          <a:bodyPr anchorCtr="0" anchor="t" bIns="45700" lIns="91425" spcFirstLastPara="1" rIns="91425" wrap="square" tIns="45700">
            <a:no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73" name="Google Shape;473;g2fc3a6da70d_0_2365"/>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74" name="Google Shape;474;g2fc3a6da70d_0_2365"/>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75" name="Google Shape;475;g2fc3a6da70d_0_2365"/>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4" name="Shape 44"/>
        <p:cNvGrpSpPr/>
        <p:nvPr/>
      </p:nvGrpSpPr>
      <p:grpSpPr>
        <a:xfrm>
          <a:off x="0" y="0"/>
          <a:ext cx="0" cy="0"/>
          <a:chOff x="0" y="0"/>
          <a:chExt cx="0" cy="0"/>
        </a:xfrm>
      </p:grpSpPr>
      <p:sp>
        <p:nvSpPr>
          <p:cNvPr id="45" name="Google Shape;45;p41"/>
          <p:cNvSpPr txBox="1"/>
          <p:nvPr>
            <p:ph type="title"/>
          </p:nvPr>
        </p:nvSpPr>
        <p:spPr>
          <a:xfrm>
            <a:off x="609600" y="273050"/>
            <a:ext cx="4011300" cy="1162200"/>
          </a:xfrm>
          <a:prstGeom prst="rect">
            <a:avLst/>
          </a:prstGeom>
          <a:noFill/>
          <a:ln>
            <a:noFill/>
          </a:ln>
        </p:spPr>
        <p:txBody>
          <a:bodyPr anchorCtr="0" anchor="b" bIns="45700" lIns="91425" spcFirstLastPara="1" rIns="91425" wrap="square" tIns="45700">
            <a:noAutofit/>
          </a:bodyPr>
          <a:lstStyle>
            <a:lvl1pPr lvl="0" marR="0" algn="l">
              <a:lnSpc>
                <a:spcPct val="100000"/>
              </a:lnSpc>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46" name="Google Shape;46;p41"/>
          <p:cNvSpPr txBox="1"/>
          <p:nvPr>
            <p:ph idx="1" type="body"/>
          </p:nvPr>
        </p:nvSpPr>
        <p:spPr>
          <a:xfrm>
            <a:off x="4766733" y="273050"/>
            <a:ext cx="6815700" cy="5853000"/>
          </a:xfrm>
          <a:prstGeom prst="rect">
            <a:avLst/>
          </a:prstGeom>
          <a:noFill/>
          <a:ln>
            <a:noFill/>
          </a:ln>
        </p:spPr>
        <p:txBody>
          <a:bodyPr anchorCtr="0" anchor="t" bIns="45700" lIns="91425" spcFirstLastPara="1" rIns="91425" wrap="square" tIns="45700">
            <a:no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7" name="Google Shape;47;p41"/>
          <p:cNvSpPr txBox="1"/>
          <p:nvPr>
            <p:ph idx="2" type="body"/>
          </p:nvPr>
        </p:nvSpPr>
        <p:spPr>
          <a:xfrm>
            <a:off x="609600" y="1435100"/>
            <a:ext cx="4011300" cy="46911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48" name="Google Shape;48;p41"/>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9" name="Google Shape;49;p41"/>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0" name="Google Shape;50;p41"/>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76" name="Shape 476"/>
        <p:cNvGrpSpPr/>
        <p:nvPr/>
      </p:nvGrpSpPr>
      <p:grpSpPr>
        <a:xfrm>
          <a:off x="0" y="0"/>
          <a:ext cx="0" cy="0"/>
          <a:chOff x="0" y="0"/>
          <a:chExt cx="0" cy="0"/>
        </a:xfrm>
      </p:grpSpPr>
      <p:sp>
        <p:nvSpPr>
          <p:cNvPr id="477" name="Google Shape;477;g2fc3a6da70d_0_2371"/>
          <p:cNvSpPr txBox="1"/>
          <p:nvPr>
            <p:ph type="title"/>
          </p:nvPr>
        </p:nvSpPr>
        <p:spPr>
          <a:xfrm rot="5400000">
            <a:off x="7285049" y="1828788"/>
            <a:ext cx="5851500" cy="27432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478" name="Google Shape;478;g2fc3a6da70d_0_2371"/>
          <p:cNvSpPr txBox="1"/>
          <p:nvPr>
            <p:ph idx="1" type="body"/>
          </p:nvPr>
        </p:nvSpPr>
        <p:spPr>
          <a:xfrm rot="5400000">
            <a:off x="1697001" y="-812861"/>
            <a:ext cx="5851500" cy="8026500"/>
          </a:xfrm>
          <a:prstGeom prst="rect">
            <a:avLst/>
          </a:prstGeom>
          <a:noFill/>
          <a:ln>
            <a:noFill/>
          </a:ln>
        </p:spPr>
        <p:txBody>
          <a:bodyPr anchorCtr="0" anchor="t" bIns="45700" lIns="91425" spcFirstLastPara="1" rIns="91425" wrap="square" tIns="45700">
            <a:no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79" name="Google Shape;479;g2fc3a6da70d_0_2371"/>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80" name="Google Shape;480;g2fc3a6da70d_0_2371"/>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81" name="Google Shape;481;g2fc3a6da70d_0_2371"/>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et The Presenter">
  <p:cSld name="Meet The Presenter">
    <p:bg>
      <p:bgPr>
        <a:solidFill>
          <a:srgbClr val="F2ECE9"/>
        </a:solidFill>
      </p:bgPr>
    </p:bg>
    <p:spTree>
      <p:nvGrpSpPr>
        <p:cNvPr id="482" name="Shape 482"/>
        <p:cNvGrpSpPr/>
        <p:nvPr/>
      </p:nvGrpSpPr>
      <p:grpSpPr>
        <a:xfrm>
          <a:off x="0" y="0"/>
          <a:ext cx="0" cy="0"/>
          <a:chOff x="0" y="0"/>
          <a:chExt cx="0" cy="0"/>
        </a:xfrm>
      </p:grpSpPr>
      <p:sp>
        <p:nvSpPr>
          <p:cNvPr id="483" name="Google Shape;483;g2fc3a6da70d_0_2377"/>
          <p:cNvSpPr/>
          <p:nvPr>
            <p:ph idx="2" type="pic"/>
          </p:nvPr>
        </p:nvSpPr>
        <p:spPr>
          <a:xfrm>
            <a:off x="1482905" y="0"/>
            <a:ext cx="4635300" cy="6858000"/>
          </a:xfrm>
          <a:prstGeom prst="rect">
            <a:avLst/>
          </a:prstGeom>
          <a:noFill/>
          <a:ln>
            <a:noFill/>
          </a:ln>
        </p:spPr>
      </p:sp>
      <p:sp>
        <p:nvSpPr>
          <p:cNvPr id="484" name="Google Shape;484;g2fc3a6da70d_0_2377"/>
          <p:cNvSpPr txBox="1"/>
          <p:nvPr>
            <p:ph idx="10" type="dt"/>
          </p:nvPr>
        </p:nvSpPr>
        <p:spPr>
          <a:xfrm>
            <a:off x="1571847" y="6356351"/>
            <a:ext cx="2743200" cy="3651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solidFill>
                  <a:srgbClr val="F2ECE9"/>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85" name="Google Shape;485;g2fc3a6da70d_0_2377"/>
          <p:cNvSpPr txBox="1"/>
          <p:nvPr>
            <p:ph idx="11" type="ftr"/>
          </p:nvPr>
        </p:nvSpPr>
        <p:spPr>
          <a:xfrm>
            <a:off x="6519229" y="6356351"/>
            <a:ext cx="3152700" cy="3651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solidFill>
                  <a:srgbClr val="9B3D2A"/>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86" name="Google Shape;486;g2fc3a6da70d_0_2377"/>
          <p:cNvSpPr txBox="1"/>
          <p:nvPr>
            <p:ph idx="12" type="sldNum"/>
          </p:nvPr>
        </p:nvSpPr>
        <p:spPr>
          <a:xfrm>
            <a:off x="10510344" y="6356351"/>
            <a:ext cx="843600" cy="3651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9B3D2A"/>
                </a:solidFill>
                <a:latin typeface="Open Sans Light"/>
                <a:ea typeface="Open Sans Light"/>
                <a:cs typeface="Open Sans Light"/>
                <a:sym typeface="Open Sans Light"/>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9B3D2A"/>
                </a:solidFill>
                <a:latin typeface="Open Sans Light"/>
                <a:ea typeface="Open Sans Light"/>
                <a:cs typeface="Open Sans Light"/>
                <a:sym typeface="Open Sans Light"/>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9B3D2A"/>
                </a:solidFill>
                <a:latin typeface="Open Sans Light"/>
                <a:ea typeface="Open Sans Light"/>
                <a:cs typeface="Open Sans Light"/>
                <a:sym typeface="Open Sans Light"/>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9B3D2A"/>
                </a:solidFill>
                <a:latin typeface="Open Sans Light"/>
                <a:ea typeface="Open Sans Light"/>
                <a:cs typeface="Open Sans Light"/>
                <a:sym typeface="Open Sans Light"/>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9B3D2A"/>
                </a:solidFill>
                <a:latin typeface="Open Sans Light"/>
                <a:ea typeface="Open Sans Light"/>
                <a:cs typeface="Open Sans Light"/>
                <a:sym typeface="Open Sans Light"/>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9B3D2A"/>
                </a:solidFill>
                <a:latin typeface="Open Sans Light"/>
                <a:ea typeface="Open Sans Light"/>
                <a:cs typeface="Open Sans Light"/>
                <a:sym typeface="Open Sans Light"/>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9B3D2A"/>
                </a:solidFill>
                <a:latin typeface="Open Sans Light"/>
                <a:ea typeface="Open Sans Light"/>
                <a:cs typeface="Open Sans Light"/>
                <a:sym typeface="Open Sans Light"/>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9B3D2A"/>
                </a:solidFill>
                <a:latin typeface="Open Sans Light"/>
                <a:ea typeface="Open Sans Light"/>
                <a:cs typeface="Open Sans Light"/>
                <a:sym typeface="Open Sans Light"/>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9B3D2A"/>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US"/>
              <a:t>‹#›</a:t>
            </a:fld>
            <a:endParaRPr/>
          </a:p>
        </p:txBody>
      </p:sp>
      <p:sp>
        <p:nvSpPr>
          <p:cNvPr id="487" name="Google Shape;487;g2fc3a6da70d_0_2377"/>
          <p:cNvSpPr txBox="1"/>
          <p:nvPr>
            <p:ph idx="1" type="body"/>
          </p:nvPr>
        </p:nvSpPr>
        <p:spPr>
          <a:xfrm>
            <a:off x="6750189" y="2396359"/>
            <a:ext cx="3267300" cy="326700"/>
          </a:xfrm>
          <a:prstGeom prst="rect">
            <a:avLst/>
          </a:prstGeom>
          <a:noFill/>
          <a:ln>
            <a:noFill/>
          </a:ln>
        </p:spPr>
        <p:txBody>
          <a:bodyPr anchorCtr="0" anchor="ctr" bIns="34275" lIns="68575" spcFirstLastPara="1" rIns="68575" wrap="square" tIns="34275">
            <a:noAutofit/>
          </a:bodyPr>
          <a:lstStyle>
            <a:lvl1pPr indent="-228600" lvl="0" marL="457200" marR="0" algn="l">
              <a:lnSpc>
                <a:spcPct val="80000"/>
              </a:lnSpc>
              <a:spcBef>
                <a:spcPts val="0"/>
              </a:spcBef>
              <a:spcAft>
                <a:spcPts val="0"/>
              </a:spcAft>
              <a:buClr>
                <a:schemeClr val="accent1"/>
              </a:buClr>
              <a:buSzPts val="1200"/>
              <a:buFont typeface="Arial"/>
              <a:buNone/>
              <a:defRPr b="1" i="0" sz="1200" u="none" cap="none" strike="noStrike">
                <a:solidFill>
                  <a:schemeClr val="accent1"/>
                </a:solidFill>
                <a:latin typeface="Arial"/>
                <a:ea typeface="Arial"/>
                <a:cs typeface="Arial"/>
                <a:sym typeface="Arial"/>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Open Sans Light"/>
                <a:ea typeface="Open Sans Light"/>
                <a:cs typeface="Open Sans Light"/>
                <a:sym typeface="Open Sans Light"/>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Open Sans Light"/>
                <a:ea typeface="Open Sans Light"/>
                <a:cs typeface="Open Sans Light"/>
                <a:sym typeface="Open Sans Light"/>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9pPr>
          </a:lstStyle>
          <a:p/>
        </p:txBody>
      </p:sp>
      <p:sp>
        <p:nvSpPr>
          <p:cNvPr id="488" name="Google Shape;488;g2fc3a6da70d_0_2377"/>
          <p:cNvSpPr txBox="1"/>
          <p:nvPr>
            <p:ph idx="3" type="body"/>
          </p:nvPr>
        </p:nvSpPr>
        <p:spPr>
          <a:xfrm>
            <a:off x="6749508" y="2756831"/>
            <a:ext cx="4834500" cy="2384100"/>
          </a:xfrm>
          <a:prstGeom prst="rect">
            <a:avLst/>
          </a:prstGeom>
          <a:noFill/>
          <a:ln>
            <a:noFill/>
          </a:ln>
        </p:spPr>
        <p:txBody>
          <a:bodyPr anchorCtr="0" anchor="t" bIns="34275" lIns="68575" spcFirstLastPara="1" rIns="68575" wrap="square" tIns="34275">
            <a:noAutofit/>
          </a:bodyPr>
          <a:lstStyle>
            <a:lvl1pPr indent="-228600" lvl="0" marL="457200" marR="0" algn="l">
              <a:lnSpc>
                <a:spcPct val="150000"/>
              </a:lnSpc>
              <a:spcBef>
                <a:spcPts val="0"/>
              </a:spcBef>
              <a:spcAft>
                <a:spcPts val="0"/>
              </a:spcAft>
              <a:buClr>
                <a:schemeClr val="dk1"/>
              </a:buClr>
              <a:buSzPts val="1100"/>
              <a:buFont typeface="Arial"/>
              <a:buNone/>
              <a:defRPr b="0" i="0" sz="1100" u="none" cap="none" strike="noStrike">
                <a:solidFill>
                  <a:schemeClr val="dk1"/>
                </a:solidFill>
                <a:latin typeface="Open Sans Light"/>
                <a:ea typeface="Open Sans Light"/>
                <a:cs typeface="Open Sans Light"/>
                <a:sym typeface="Open Sans Light"/>
              </a:defRPr>
            </a:lvl1pPr>
            <a:lvl2pPr indent="-342900" lvl="1" marL="914400" marR="0" algn="l">
              <a:lnSpc>
                <a:spcPct val="90000"/>
              </a:lnSpc>
              <a:spcBef>
                <a:spcPts val="800"/>
              </a:spcBef>
              <a:spcAft>
                <a:spcPts val="0"/>
              </a:spcAft>
              <a:buClr>
                <a:schemeClr val="dk1"/>
              </a:buClr>
              <a:buSzPts val="1800"/>
              <a:buFont typeface="Arial"/>
              <a:buChar char="•"/>
              <a:defRPr b="0" i="0" sz="1800" u="none" cap="none" strike="noStrike">
                <a:solidFill>
                  <a:schemeClr val="dk1"/>
                </a:solidFill>
                <a:latin typeface="Open Sans Light"/>
                <a:ea typeface="Open Sans Light"/>
                <a:cs typeface="Open Sans Light"/>
                <a:sym typeface="Open Sans Light"/>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Open Sans Light"/>
                <a:ea typeface="Open Sans Light"/>
                <a:cs typeface="Open Sans Light"/>
                <a:sym typeface="Open Sans Light"/>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9pPr>
          </a:lstStyle>
          <a:p/>
        </p:txBody>
      </p:sp>
      <p:cxnSp>
        <p:nvCxnSpPr>
          <p:cNvPr id="489" name="Google Shape;489;g2fc3a6da70d_0_2377"/>
          <p:cNvCxnSpPr/>
          <p:nvPr/>
        </p:nvCxnSpPr>
        <p:spPr>
          <a:xfrm>
            <a:off x="740835" y="0"/>
            <a:ext cx="0" cy="2757600"/>
          </a:xfrm>
          <a:prstGeom prst="straightConnector1">
            <a:avLst/>
          </a:prstGeom>
          <a:noFill/>
          <a:ln cap="flat" cmpd="sng" w="19050">
            <a:solidFill>
              <a:schemeClr val="accent1"/>
            </a:solidFill>
            <a:prstDash val="solid"/>
            <a:miter lim="800000"/>
            <a:headEnd len="sm" w="sm" type="none"/>
            <a:tailEnd len="sm" w="sm" type="none"/>
          </a:ln>
        </p:spPr>
      </p:cxnSp>
      <p:cxnSp>
        <p:nvCxnSpPr>
          <p:cNvPr id="490" name="Google Shape;490;g2fc3a6da70d_0_2377"/>
          <p:cNvCxnSpPr/>
          <p:nvPr/>
        </p:nvCxnSpPr>
        <p:spPr>
          <a:xfrm>
            <a:off x="8729133" y="2551471"/>
            <a:ext cx="3462900" cy="0"/>
          </a:xfrm>
          <a:prstGeom prst="straightConnector1">
            <a:avLst/>
          </a:prstGeom>
          <a:noFill/>
          <a:ln cap="flat" cmpd="sng" w="19050">
            <a:solidFill>
              <a:schemeClr val="accent1"/>
            </a:solidFill>
            <a:prstDash val="solid"/>
            <a:miter lim="800000"/>
            <a:headEnd len="sm" w="sm" type="none"/>
            <a:tailEnd len="sm" w="sm" type="none"/>
          </a:ln>
        </p:spPr>
      </p:cxnSp>
      <p:sp>
        <p:nvSpPr>
          <p:cNvPr id="491" name="Google Shape;491;g2fc3a6da70d_0_2377"/>
          <p:cNvSpPr txBox="1"/>
          <p:nvPr>
            <p:ph type="title"/>
          </p:nvPr>
        </p:nvSpPr>
        <p:spPr>
          <a:xfrm rot="-5400000">
            <a:off x="-810911" y="4189193"/>
            <a:ext cx="3121200" cy="469500"/>
          </a:xfrm>
          <a:prstGeom prst="rect">
            <a:avLst/>
          </a:prstGeom>
          <a:noFill/>
          <a:ln>
            <a:noFill/>
          </a:ln>
        </p:spPr>
        <p:txBody>
          <a:bodyPr anchorCtr="0" anchor="ctr" bIns="34275" lIns="68575" spcFirstLastPara="1" rIns="68575" wrap="square" tIns="34275">
            <a:noAutofit/>
          </a:bodyPr>
          <a:lstStyle>
            <a:lvl1pPr lvl="0" marR="0" algn="r">
              <a:lnSpc>
                <a:spcPct val="90000"/>
              </a:lnSpc>
              <a:spcBef>
                <a:spcPts val="0"/>
              </a:spcBef>
              <a:spcAft>
                <a:spcPts val="0"/>
              </a:spcAft>
              <a:buClr>
                <a:schemeClr val="accent1"/>
              </a:buClr>
              <a:buSzPts val="1800"/>
              <a:buFont typeface="Arial"/>
              <a:buNone/>
              <a:defRPr b="0" i="0" sz="1800" u="none" cap="none" strike="noStrike">
                <a:solidFill>
                  <a:schemeClr val="accent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492" name="Shape 492"/>
        <p:cNvGrpSpPr/>
        <p:nvPr/>
      </p:nvGrpSpPr>
      <p:grpSpPr>
        <a:xfrm>
          <a:off x="0" y="0"/>
          <a:ext cx="0" cy="0"/>
          <a:chOff x="0" y="0"/>
          <a:chExt cx="0" cy="0"/>
        </a:xfrm>
      </p:grpSpPr>
      <p:sp>
        <p:nvSpPr>
          <p:cNvPr id="493" name="Google Shape;493;g2fc3a6da70d_0_2387"/>
          <p:cNvSpPr txBox="1"/>
          <p:nvPr>
            <p:ph idx="11" type="ftr"/>
          </p:nvPr>
        </p:nvSpPr>
        <p:spPr>
          <a:xfrm>
            <a:off x="4145280" y="6377939"/>
            <a:ext cx="3901500" cy="3426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4" name="Google Shape;494;g2fc3a6da70d_0_2387"/>
          <p:cNvSpPr txBox="1"/>
          <p:nvPr>
            <p:ph idx="10" type="dt"/>
          </p:nvPr>
        </p:nvSpPr>
        <p:spPr>
          <a:xfrm>
            <a:off x="609600" y="6377939"/>
            <a:ext cx="2804400" cy="342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5" name="Google Shape;495;g2fc3a6da70d_0_2387"/>
          <p:cNvSpPr txBox="1"/>
          <p:nvPr>
            <p:ph idx="12" type="sldNum"/>
          </p:nvPr>
        </p:nvSpPr>
        <p:spPr>
          <a:xfrm>
            <a:off x="8778240" y="6377939"/>
            <a:ext cx="2804400" cy="1848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inghouse">
  <p:cSld name="CUSTOM_3">
    <p:spTree>
      <p:nvGrpSpPr>
        <p:cNvPr id="496" name="Shape 496"/>
        <p:cNvGrpSpPr/>
        <p:nvPr/>
      </p:nvGrpSpPr>
      <p:grpSpPr>
        <a:xfrm>
          <a:off x="0" y="0"/>
          <a:ext cx="0" cy="0"/>
          <a:chOff x="0" y="0"/>
          <a:chExt cx="0" cy="0"/>
        </a:xfrm>
      </p:grpSpPr>
      <p:pic>
        <p:nvPicPr>
          <p:cNvPr descr="A picture containing person, indoor, person, people&#10;&#10;Description automatically generated" id="497" name="Google Shape;497;g2fc3a6da70d_0_2391"/>
          <p:cNvPicPr preferRelativeResize="0"/>
          <p:nvPr/>
        </p:nvPicPr>
        <p:blipFill rotWithShape="1">
          <a:blip r:embed="rId2">
            <a:alphaModFix amt="34000"/>
          </a:blip>
          <a:srcRect b="38273" l="2507" r="2516" t="14182"/>
          <a:stretch/>
        </p:blipFill>
        <p:spPr>
          <a:xfrm>
            <a:off x="0" y="0"/>
            <a:ext cx="12192000" cy="5143494"/>
          </a:xfrm>
          <a:prstGeom prst="rect">
            <a:avLst/>
          </a:prstGeom>
          <a:noFill/>
          <a:ln>
            <a:noFill/>
          </a:ln>
        </p:spPr>
      </p:pic>
      <p:pic>
        <p:nvPicPr>
          <p:cNvPr id="498" name="Google Shape;498;g2fc3a6da70d_0_2391"/>
          <p:cNvPicPr preferRelativeResize="0"/>
          <p:nvPr/>
        </p:nvPicPr>
        <p:blipFill rotWithShape="1">
          <a:blip r:embed="rId3">
            <a:alphaModFix/>
          </a:blip>
          <a:srcRect b="0" l="0" r="0" t="0"/>
          <a:stretch/>
        </p:blipFill>
        <p:spPr>
          <a:xfrm>
            <a:off x="1390033" y="1551200"/>
            <a:ext cx="4027675" cy="729250"/>
          </a:xfrm>
          <a:prstGeom prst="rect">
            <a:avLst/>
          </a:prstGeom>
          <a:noFill/>
          <a:ln>
            <a:noFill/>
          </a:ln>
        </p:spPr>
      </p:pic>
      <p:sp>
        <p:nvSpPr>
          <p:cNvPr id="499" name="Google Shape;499;g2fc3a6da70d_0_2391"/>
          <p:cNvSpPr txBox="1"/>
          <p:nvPr/>
        </p:nvSpPr>
        <p:spPr>
          <a:xfrm>
            <a:off x="1215011" y="246026"/>
            <a:ext cx="9651900" cy="9144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rgbClr val="007499"/>
                </a:solidFill>
                <a:latin typeface="Lato"/>
                <a:ea typeface="Lato"/>
                <a:cs typeface="Lato"/>
                <a:sym typeface="Lato"/>
              </a:rPr>
              <a:t>Find all of our trainings at the Health Center Resource Clearinghouse</a:t>
            </a:r>
            <a:endParaRPr b="1" i="0" sz="3600" u="none" cap="none" strike="noStrike">
              <a:solidFill>
                <a:srgbClr val="007499"/>
              </a:solidFill>
              <a:latin typeface="Lato"/>
              <a:ea typeface="Lato"/>
              <a:cs typeface="Lato"/>
              <a:sym typeface="Lato"/>
            </a:endParaRPr>
          </a:p>
        </p:txBody>
      </p:sp>
      <p:pic>
        <p:nvPicPr>
          <p:cNvPr id="500" name="Google Shape;500;g2fc3a6da70d_0_2391"/>
          <p:cNvPicPr preferRelativeResize="0"/>
          <p:nvPr/>
        </p:nvPicPr>
        <p:blipFill rotWithShape="1">
          <a:blip r:embed="rId4">
            <a:alphaModFix/>
          </a:blip>
          <a:srcRect b="0" l="0" r="0" t="0"/>
          <a:stretch/>
        </p:blipFill>
        <p:spPr>
          <a:xfrm>
            <a:off x="1390029" y="2441251"/>
            <a:ext cx="5370233" cy="2195900"/>
          </a:xfrm>
          <a:prstGeom prst="rect">
            <a:avLst/>
          </a:prstGeom>
          <a:noFill/>
          <a:ln>
            <a:noFill/>
          </a:ln>
        </p:spPr>
      </p:pic>
      <p:pic>
        <p:nvPicPr>
          <p:cNvPr descr="image" id="501" name="Google Shape;501;g2fc3a6da70d_0_2391"/>
          <p:cNvPicPr preferRelativeResize="0"/>
          <p:nvPr/>
        </p:nvPicPr>
        <p:blipFill rotWithShape="1">
          <a:blip r:embed="rId5">
            <a:alphaModFix/>
          </a:blip>
          <a:srcRect b="0" l="0" r="0" t="0"/>
          <a:stretch/>
        </p:blipFill>
        <p:spPr>
          <a:xfrm>
            <a:off x="7490500" y="1679400"/>
            <a:ext cx="2786075" cy="2786075"/>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p:cSld name="PICTURE_WITH_CAPTION_TEXT_1">
    <p:bg>
      <p:bgPr>
        <a:solidFill>
          <a:srgbClr val="007297"/>
        </a:solidFill>
      </p:bgPr>
    </p:bg>
    <p:spTree>
      <p:nvGrpSpPr>
        <p:cNvPr id="502" name="Shape 502"/>
        <p:cNvGrpSpPr/>
        <p:nvPr/>
      </p:nvGrpSpPr>
      <p:grpSpPr>
        <a:xfrm>
          <a:off x="0" y="0"/>
          <a:ext cx="0" cy="0"/>
          <a:chOff x="0" y="0"/>
          <a:chExt cx="0" cy="0"/>
        </a:xfrm>
      </p:grpSpPr>
      <p:sp>
        <p:nvSpPr>
          <p:cNvPr id="503" name="Google Shape;503;g2fc3a6da70d_0_2397"/>
          <p:cNvSpPr txBox="1"/>
          <p:nvPr/>
        </p:nvSpPr>
        <p:spPr>
          <a:xfrm>
            <a:off x="963084" y="4406900"/>
            <a:ext cx="10363200" cy="1362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4000"/>
              <a:buFont typeface="Calibri"/>
              <a:buNone/>
            </a:pPr>
            <a:r>
              <a:rPr b="1" i="0" lang="en-US" sz="6000" u="none" cap="none" strike="noStrike">
                <a:solidFill>
                  <a:schemeClr val="lt1"/>
                </a:solidFill>
                <a:latin typeface="Calibri"/>
                <a:ea typeface="Calibri"/>
                <a:cs typeface="Calibri"/>
                <a:sym typeface="Calibri"/>
              </a:rPr>
              <a:t>Section Title</a:t>
            </a:r>
            <a:endParaRPr b="1" i="0" sz="6000" u="none" cap="none" strike="noStrike">
              <a:solidFill>
                <a:schemeClr val="lt1"/>
              </a:solidFill>
              <a:latin typeface="Calibri"/>
              <a:ea typeface="Calibri"/>
              <a:cs typeface="Calibri"/>
              <a:sym typeface="Calibri"/>
            </a:endParaRPr>
          </a:p>
        </p:txBody>
      </p:sp>
      <p:sp>
        <p:nvSpPr>
          <p:cNvPr id="504" name="Google Shape;504;g2fc3a6da70d_0_2397"/>
          <p:cNvSpPr txBox="1"/>
          <p:nvPr/>
        </p:nvSpPr>
        <p:spPr>
          <a:xfrm>
            <a:off x="963084" y="2906713"/>
            <a:ext cx="10363200" cy="15003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888888"/>
              </a:buClr>
              <a:buSzPts val="2000"/>
              <a:buFont typeface="Arial"/>
              <a:buNone/>
            </a:pPr>
            <a:r>
              <a:rPr b="0" i="0" lang="en-US" sz="2000" u="none" cap="none" strike="noStrike">
                <a:solidFill>
                  <a:srgbClr val="D8D8D8"/>
                </a:solidFill>
                <a:latin typeface="Calibri"/>
                <a:ea typeface="Calibri"/>
                <a:cs typeface="Calibri"/>
                <a:sym typeface="Calibri"/>
              </a:rPr>
              <a:t>Subtitle</a:t>
            </a:r>
            <a:endParaRPr b="0" i="0" sz="2000" u="none" cap="none" strike="noStrike">
              <a:solidFill>
                <a:srgbClr val="D8D8D8"/>
              </a:solidFill>
              <a:latin typeface="Calibri"/>
              <a:ea typeface="Calibri"/>
              <a:cs typeface="Calibri"/>
              <a:sym typeface="Calibri"/>
            </a:endParaRPr>
          </a:p>
        </p:txBody>
      </p:sp>
      <p:pic>
        <p:nvPicPr>
          <p:cNvPr id="505" name="Google Shape;505;g2fc3a6da70d_0_2397"/>
          <p:cNvPicPr preferRelativeResize="0"/>
          <p:nvPr/>
        </p:nvPicPr>
        <p:blipFill rotWithShape="1">
          <a:blip r:embed="rId2">
            <a:alphaModFix/>
          </a:blip>
          <a:srcRect b="0" l="0" r="54973" t="0"/>
          <a:stretch/>
        </p:blipFill>
        <p:spPr>
          <a:xfrm>
            <a:off x="10972800" y="5943550"/>
            <a:ext cx="1134286" cy="850993"/>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506" name="Shape 506"/>
        <p:cNvGrpSpPr/>
        <p:nvPr/>
      </p:nvGrpSpPr>
      <p:grpSpPr>
        <a:xfrm>
          <a:off x="0" y="0"/>
          <a:ext cx="0" cy="0"/>
          <a:chOff x="0" y="0"/>
          <a:chExt cx="0" cy="0"/>
        </a:xfrm>
      </p:grpSpPr>
      <p:sp>
        <p:nvSpPr>
          <p:cNvPr id="507" name="Google Shape;507;g2fc3a6da70d_0_2401"/>
          <p:cNvSpPr txBox="1"/>
          <p:nvPr>
            <p:ph type="title"/>
          </p:nvPr>
        </p:nvSpPr>
        <p:spPr>
          <a:xfrm>
            <a:off x="653667" y="600200"/>
            <a:ext cx="8490300" cy="54543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
        <p:nvSpPr>
          <p:cNvPr id="508" name="Google Shape;508;g2fc3a6da70d_0_240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1" name="Shape 51"/>
        <p:cNvGrpSpPr/>
        <p:nvPr/>
      </p:nvGrpSpPr>
      <p:grpSpPr>
        <a:xfrm>
          <a:off x="0" y="0"/>
          <a:ext cx="0" cy="0"/>
          <a:chOff x="0" y="0"/>
          <a:chExt cx="0" cy="0"/>
        </a:xfrm>
      </p:grpSpPr>
      <p:sp>
        <p:nvSpPr>
          <p:cNvPr id="52" name="Google Shape;52;p4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53" name="Google Shape;53;p44"/>
          <p:cNvSpPr txBox="1"/>
          <p:nvPr>
            <p:ph idx="1" type="body"/>
          </p:nvPr>
        </p:nvSpPr>
        <p:spPr>
          <a:xfrm>
            <a:off x="609600" y="1535113"/>
            <a:ext cx="5386800" cy="639900"/>
          </a:xfrm>
          <a:prstGeom prst="rect">
            <a:avLst/>
          </a:prstGeom>
          <a:noFill/>
          <a:ln>
            <a:noFill/>
          </a:ln>
        </p:spPr>
        <p:txBody>
          <a:bodyPr anchorCtr="0" anchor="b" bIns="45700" lIns="91425" spcFirstLastPara="1" rIns="91425" wrap="square" tIns="45700">
            <a:noAutofit/>
          </a:bodyPr>
          <a:lstStyle>
            <a:lvl1pPr indent="-228600" lvl="0" marL="457200" marR="0" algn="l">
              <a:lnSpc>
                <a:spcPct val="100000"/>
              </a:lnSpc>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100000"/>
              </a:lnSpc>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54" name="Google Shape;54;p44"/>
          <p:cNvSpPr txBox="1"/>
          <p:nvPr>
            <p:ph idx="2" type="body"/>
          </p:nvPr>
        </p:nvSpPr>
        <p:spPr>
          <a:xfrm>
            <a:off x="609600" y="2174875"/>
            <a:ext cx="5386800" cy="3951300"/>
          </a:xfrm>
          <a:prstGeom prst="rect">
            <a:avLst/>
          </a:prstGeom>
          <a:noFill/>
          <a:ln>
            <a:noFill/>
          </a:ln>
        </p:spPr>
        <p:txBody>
          <a:bodyPr anchorCtr="0" anchor="t" bIns="45700" lIns="91425" spcFirstLastPara="1" rIns="91425" wrap="square" tIns="45700">
            <a:noAutofit/>
          </a:bodyPr>
          <a:lstStyle>
            <a:lvl1pPr indent="-381000" lvl="0" marL="4572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55" name="Google Shape;55;p44"/>
          <p:cNvSpPr txBox="1"/>
          <p:nvPr>
            <p:ph idx="3" type="body"/>
          </p:nvPr>
        </p:nvSpPr>
        <p:spPr>
          <a:xfrm>
            <a:off x="6193367" y="1535113"/>
            <a:ext cx="5389200" cy="639900"/>
          </a:xfrm>
          <a:prstGeom prst="rect">
            <a:avLst/>
          </a:prstGeom>
          <a:noFill/>
          <a:ln>
            <a:noFill/>
          </a:ln>
        </p:spPr>
        <p:txBody>
          <a:bodyPr anchorCtr="0" anchor="b" bIns="45700" lIns="91425" spcFirstLastPara="1" rIns="91425" wrap="square" tIns="45700">
            <a:noAutofit/>
          </a:bodyPr>
          <a:lstStyle>
            <a:lvl1pPr indent="-228600" lvl="0" marL="457200" marR="0" algn="l">
              <a:lnSpc>
                <a:spcPct val="100000"/>
              </a:lnSpc>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100000"/>
              </a:lnSpc>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56" name="Google Shape;56;p44"/>
          <p:cNvSpPr txBox="1"/>
          <p:nvPr>
            <p:ph idx="4" type="body"/>
          </p:nvPr>
        </p:nvSpPr>
        <p:spPr>
          <a:xfrm>
            <a:off x="6193367" y="2174875"/>
            <a:ext cx="5389200" cy="3951300"/>
          </a:xfrm>
          <a:prstGeom prst="rect">
            <a:avLst/>
          </a:prstGeom>
          <a:noFill/>
          <a:ln>
            <a:noFill/>
          </a:ln>
        </p:spPr>
        <p:txBody>
          <a:bodyPr anchorCtr="0" anchor="t" bIns="45700" lIns="91425" spcFirstLastPara="1" rIns="91425" wrap="square" tIns="45700">
            <a:noAutofit/>
          </a:bodyPr>
          <a:lstStyle>
            <a:lvl1pPr indent="-381000" lvl="0" marL="4572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57" name="Google Shape;57;p44"/>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8" name="Google Shape;58;p44"/>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9" name="Google Shape;59;p44"/>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0" name="Shape 60"/>
        <p:cNvGrpSpPr/>
        <p:nvPr/>
      </p:nvGrpSpPr>
      <p:grpSpPr>
        <a:xfrm>
          <a:off x="0" y="0"/>
          <a:ext cx="0" cy="0"/>
          <a:chOff x="0" y="0"/>
          <a:chExt cx="0" cy="0"/>
        </a:xfrm>
      </p:grpSpPr>
      <p:sp>
        <p:nvSpPr>
          <p:cNvPr id="61" name="Google Shape;61;p45"/>
          <p:cNvSpPr txBox="1"/>
          <p:nvPr>
            <p:ph type="title"/>
          </p:nvPr>
        </p:nvSpPr>
        <p:spPr>
          <a:xfrm>
            <a:off x="2389717" y="4800600"/>
            <a:ext cx="7315200" cy="566700"/>
          </a:xfrm>
          <a:prstGeom prst="rect">
            <a:avLst/>
          </a:prstGeom>
          <a:noFill/>
          <a:ln>
            <a:noFill/>
          </a:ln>
        </p:spPr>
        <p:txBody>
          <a:bodyPr anchorCtr="0" anchor="b" bIns="45700" lIns="91425" spcFirstLastPara="1" rIns="91425" wrap="square" tIns="45700">
            <a:noAutofit/>
          </a:bodyPr>
          <a:lstStyle>
            <a:lvl1pPr lvl="0" marR="0" algn="l">
              <a:lnSpc>
                <a:spcPct val="100000"/>
              </a:lnSpc>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62" name="Google Shape;62;p45"/>
          <p:cNvSpPr/>
          <p:nvPr>
            <p:ph idx="2" type="pic"/>
          </p:nvPr>
        </p:nvSpPr>
        <p:spPr>
          <a:xfrm>
            <a:off x="2389717" y="612775"/>
            <a:ext cx="7315200" cy="4114800"/>
          </a:xfrm>
          <a:prstGeom prst="rect">
            <a:avLst/>
          </a:prstGeom>
          <a:noFill/>
          <a:ln>
            <a:noFill/>
          </a:ln>
        </p:spPr>
      </p:sp>
      <p:sp>
        <p:nvSpPr>
          <p:cNvPr id="63" name="Google Shape;63;p45"/>
          <p:cNvSpPr txBox="1"/>
          <p:nvPr>
            <p:ph idx="1" type="body"/>
          </p:nvPr>
        </p:nvSpPr>
        <p:spPr>
          <a:xfrm>
            <a:off x="2389717" y="5367338"/>
            <a:ext cx="7315200" cy="8049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64" name="Google Shape;64;p45"/>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5" name="Google Shape;65;p45"/>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6" name="Google Shape;66;p45"/>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0" Type="http://schemas.openxmlformats.org/officeDocument/2006/relationships/slideLayout" Target="../slideLayouts/slideLayout26.xml"/><Relationship Id="rId12" Type="http://schemas.openxmlformats.org/officeDocument/2006/relationships/theme" Target="../theme/theme8.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9" Type="http://schemas.openxmlformats.org/officeDocument/2006/relationships/slideLayout" Target="../slideLayouts/slideLayout25.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8.xml"/><Relationship Id="rId10" Type="http://schemas.openxmlformats.org/officeDocument/2006/relationships/slideLayout" Target="../slideLayouts/slideLayout37.xml"/><Relationship Id="rId12" Type="http://schemas.openxmlformats.org/officeDocument/2006/relationships/theme" Target="../theme/theme2.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9" Type="http://schemas.openxmlformats.org/officeDocument/2006/relationships/slideLayout" Target="../slideLayouts/slideLayout36.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9.xml"/><Relationship Id="rId10" Type="http://schemas.openxmlformats.org/officeDocument/2006/relationships/slideLayout" Target="../slideLayouts/slideLayout48.xml"/><Relationship Id="rId13" Type="http://schemas.openxmlformats.org/officeDocument/2006/relationships/slideLayout" Target="../slideLayouts/slideLayout51.xml"/><Relationship Id="rId12" Type="http://schemas.openxmlformats.org/officeDocument/2006/relationships/slideLayout" Target="../slideLayouts/slideLayout50.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5" Type="http://schemas.openxmlformats.org/officeDocument/2006/relationships/slideLayout" Target="../slideLayouts/slideLayout53.xml"/><Relationship Id="rId14" Type="http://schemas.openxmlformats.org/officeDocument/2006/relationships/slideLayout" Target="../slideLayouts/slideLayout52.xml"/><Relationship Id="rId16" Type="http://schemas.openxmlformats.org/officeDocument/2006/relationships/theme" Target="../theme/theme5.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slideLayout" Target="../slideLayouts/slideLayout55.xml"/><Relationship Id="rId3" Type="http://schemas.openxmlformats.org/officeDocument/2006/relationships/slideLayout" Target="../slideLayouts/slideLayout56.xml"/><Relationship Id="rId4" Type="http://schemas.openxmlformats.org/officeDocument/2006/relationships/slideLayout" Target="../slideLayouts/slideLayout57.xml"/><Relationship Id="rId5" Type="http://schemas.openxmlformats.org/officeDocument/2006/relationships/slideLayout" Target="../slideLayouts/slideLayout58.xml"/><Relationship Id="rId6" Type="http://schemas.openxmlformats.org/officeDocument/2006/relationships/theme" Target="../theme/theme6.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theme" Target="../theme/theme4.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0.xml"/><Relationship Id="rId10" Type="http://schemas.openxmlformats.org/officeDocument/2006/relationships/slideLayout" Target="../slideLayouts/slideLayout69.xml"/><Relationship Id="rId13" Type="http://schemas.openxmlformats.org/officeDocument/2006/relationships/slideLayout" Target="../slideLayouts/slideLayout72.xml"/><Relationship Id="rId12" Type="http://schemas.openxmlformats.org/officeDocument/2006/relationships/slideLayout" Target="../slideLayouts/slideLayout71.xml"/><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5" Type="http://schemas.openxmlformats.org/officeDocument/2006/relationships/slideLayout" Target="../slideLayouts/slideLayout74.xml"/><Relationship Id="rId14" Type="http://schemas.openxmlformats.org/officeDocument/2006/relationships/slideLayout" Target="../slideLayouts/slideLayout73.xml"/><Relationship Id="rId17" Type="http://schemas.openxmlformats.org/officeDocument/2006/relationships/theme" Target="../theme/theme3.xml"/><Relationship Id="rId16" Type="http://schemas.openxmlformats.org/officeDocument/2006/relationships/slideLayout" Target="../slideLayouts/slideLayout75.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33"/>
          <p:cNvSpPr txBox="1"/>
          <p:nvPr>
            <p:ph idx="1" type="body"/>
          </p:nvPr>
        </p:nvSpPr>
        <p:spPr>
          <a:xfrm>
            <a:off x="609600" y="1600200"/>
            <a:ext cx="10972800" cy="45261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33"/>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33"/>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33"/>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20" name="Shape 120"/>
        <p:cNvGrpSpPr/>
        <p:nvPr/>
      </p:nvGrpSpPr>
      <p:grpSpPr>
        <a:xfrm>
          <a:off x="0" y="0"/>
          <a:ext cx="0" cy="0"/>
          <a:chOff x="0" y="0"/>
          <a:chExt cx="0" cy="0"/>
        </a:xfrm>
      </p:grpSpPr>
      <p:sp>
        <p:nvSpPr>
          <p:cNvPr id="121" name="Google Shape;121;g2ccd329eddf_1_278"/>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122" name="Google Shape;122;g2ccd329eddf_1_278"/>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marR="0" rtl="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123" name="Google Shape;123;g2ccd329eddf_1_278"/>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7" name="Shape 167"/>
        <p:cNvGrpSpPr/>
        <p:nvPr/>
      </p:nvGrpSpPr>
      <p:grpSpPr>
        <a:xfrm>
          <a:off x="0" y="0"/>
          <a:ext cx="0" cy="0"/>
          <a:chOff x="0" y="0"/>
          <a:chExt cx="0" cy="0"/>
        </a:xfrm>
      </p:grpSpPr>
      <p:sp>
        <p:nvSpPr>
          <p:cNvPr id="168" name="Google Shape;168;p38"/>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169" name="Google Shape;169;p38"/>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marR="0" rtl="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170" name="Google Shape;170;p3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2" name="Shape 212"/>
        <p:cNvGrpSpPr/>
        <p:nvPr/>
      </p:nvGrpSpPr>
      <p:grpSpPr>
        <a:xfrm>
          <a:off x="0" y="0"/>
          <a:ext cx="0" cy="0"/>
          <a:chOff x="0" y="0"/>
          <a:chExt cx="0" cy="0"/>
        </a:xfrm>
      </p:grpSpPr>
      <p:sp>
        <p:nvSpPr>
          <p:cNvPr id="213" name="Google Shape;213;g2fc3a6da70d_0_57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14" name="Google Shape;214;g2fc3a6da70d_0_57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5" name="Google Shape;215;g2fc3a6da70d_0_57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6" name="Google Shape;216;g2fc3a6da70d_0_57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7" name="Google Shape;217;g2fc3a6da70d_0_57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0" i="0" sz="1200" u="none" cap="none" strike="noStrike">
                <a:solidFill>
                  <a:srgbClr val="888888"/>
                </a:solidFill>
                <a:latin typeface="Calibri"/>
                <a:ea typeface="Calibri"/>
                <a:cs typeface="Calibri"/>
                <a:sym typeface="Calibri"/>
              </a:defRPr>
            </a:lvl1pPr>
            <a:lvl2pPr indent="0" lvl="1" marL="0" marR="0" algn="r">
              <a:spcBef>
                <a:spcPts val="0"/>
              </a:spcBef>
              <a:buNone/>
              <a:defRPr b="0" i="0" sz="1200" u="none" cap="none" strike="noStrike">
                <a:solidFill>
                  <a:srgbClr val="888888"/>
                </a:solidFill>
                <a:latin typeface="Calibri"/>
                <a:ea typeface="Calibri"/>
                <a:cs typeface="Calibri"/>
                <a:sym typeface="Calibri"/>
              </a:defRPr>
            </a:lvl2pPr>
            <a:lvl3pPr indent="0" lvl="2" marL="0" marR="0" algn="r">
              <a:spcBef>
                <a:spcPts val="0"/>
              </a:spcBef>
              <a:buNone/>
              <a:defRPr b="0" i="0" sz="1200" u="none" cap="none" strike="noStrike">
                <a:solidFill>
                  <a:srgbClr val="888888"/>
                </a:solidFill>
                <a:latin typeface="Calibri"/>
                <a:ea typeface="Calibri"/>
                <a:cs typeface="Calibri"/>
                <a:sym typeface="Calibri"/>
              </a:defRPr>
            </a:lvl3pPr>
            <a:lvl4pPr indent="0" lvl="3" marL="0" marR="0" algn="r">
              <a:spcBef>
                <a:spcPts val="0"/>
              </a:spcBef>
              <a:buNone/>
              <a:defRPr b="0" i="0" sz="1200" u="none" cap="none" strike="noStrike">
                <a:solidFill>
                  <a:srgbClr val="888888"/>
                </a:solidFill>
                <a:latin typeface="Calibri"/>
                <a:ea typeface="Calibri"/>
                <a:cs typeface="Calibri"/>
                <a:sym typeface="Calibri"/>
              </a:defRPr>
            </a:lvl4pPr>
            <a:lvl5pPr indent="0" lvl="4" marL="0" marR="0" algn="r">
              <a:spcBef>
                <a:spcPts val="0"/>
              </a:spcBef>
              <a:buNone/>
              <a:defRPr b="0" i="0" sz="1200" u="none" cap="none" strike="noStrike">
                <a:solidFill>
                  <a:srgbClr val="888888"/>
                </a:solidFill>
                <a:latin typeface="Calibri"/>
                <a:ea typeface="Calibri"/>
                <a:cs typeface="Calibri"/>
                <a:sym typeface="Calibri"/>
              </a:defRPr>
            </a:lvl5pPr>
            <a:lvl6pPr indent="0" lvl="5" marL="0" marR="0" algn="r">
              <a:spcBef>
                <a:spcPts val="0"/>
              </a:spcBef>
              <a:buNone/>
              <a:defRPr b="0" i="0" sz="1200" u="none" cap="none" strike="noStrike">
                <a:solidFill>
                  <a:srgbClr val="888888"/>
                </a:solidFill>
                <a:latin typeface="Calibri"/>
                <a:ea typeface="Calibri"/>
                <a:cs typeface="Calibri"/>
                <a:sym typeface="Calibri"/>
              </a:defRPr>
            </a:lvl6pPr>
            <a:lvl7pPr indent="0" lvl="6" marL="0" marR="0" algn="r">
              <a:spcBef>
                <a:spcPts val="0"/>
              </a:spcBef>
              <a:buNone/>
              <a:defRPr b="0" i="0" sz="1200" u="none" cap="none" strike="noStrike">
                <a:solidFill>
                  <a:srgbClr val="888888"/>
                </a:solidFill>
                <a:latin typeface="Calibri"/>
                <a:ea typeface="Calibri"/>
                <a:cs typeface="Calibri"/>
                <a:sym typeface="Calibri"/>
              </a:defRPr>
            </a:lvl7pPr>
            <a:lvl8pPr indent="0" lvl="7" marL="0" marR="0" algn="r">
              <a:spcBef>
                <a:spcPts val="0"/>
              </a:spcBef>
              <a:buNone/>
              <a:defRPr b="0" i="0" sz="1200" u="none" cap="none" strike="noStrike">
                <a:solidFill>
                  <a:srgbClr val="888888"/>
                </a:solidFill>
                <a:latin typeface="Calibri"/>
                <a:ea typeface="Calibri"/>
                <a:cs typeface="Calibri"/>
                <a:sym typeface="Calibri"/>
              </a:defRPr>
            </a:lvl8pPr>
            <a:lvl9pPr indent="0" lvl="8" marL="0" marR="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4" name="Shape 344"/>
        <p:cNvGrpSpPr/>
        <p:nvPr/>
      </p:nvGrpSpPr>
      <p:grpSpPr>
        <a:xfrm>
          <a:off x="0" y="0"/>
          <a:ext cx="0" cy="0"/>
          <a:chOff x="0" y="0"/>
          <a:chExt cx="0" cy="0"/>
        </a:xfrm>
      </p:grpSpPr>
      <p:sp>
        <p:nvSpPr>
          <p:cNvPr id="345" name="Google Shape;345;g2fc3a6da70d_0_1605"/>
          <p:cNvSpPr txBox="1"/>
          <p:nvPr>
            <p:ph type="title"/>
          </p:nvPr>
        </p:nvSpPr>
        <p:spPr>
          <a:xfrm>
            <a:off x="1266808" y="2616708"/>
            <a:ext cx="2735700" cy="1244700"/>
          </a:xfrm>
          <a:prstGeom prst="rect">
            <a:avLst/>
          </a:prstGeom>
          <a:noFill/>
          <a:ln>
            <a:noFill/>
          </a:ln>
        </p:spPr>
        <p:txBody>
          <a:bodyPr anchorCtr="0" anchor="t" bIns="0" lIns="0" spcFirstLastPara="1" rIns="0" wrap="square" tIns="0">
            <a:spAutoFit/>
          </a:bodyPr>
          <a:lstStyle>
            <a:lvl1pPr lvl="0" marR="0" algn="l">
              <a:spcBef>
                <a:spcPts val="0"/>
              </a:spcBef>
              <a:spcAft>
                <a:spcPts val="0"/>
              </a:spcAft>
              <a:buSzPts val="1400"/>
              <a:buNone/>
              <a:defRPr b="0" i="0" sz="80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46" name="Google Shape;346;g2fc3a6da70d_0_1605"/>
          <p:cNvSpPr txBox="1"/>
          <p:nvPr>
            <p:ph idx="1" type="body"/>
          </p:nvPr>
        </p:nvSpPr>
        <p:spPr>
          <a:xfrm>
            <a:off x="609600" y="1577340"/>
            <a:ext cx="10972800" cy="4526400"/>
          </a:xfrm>
          <a:prstGeom prst="rect">
            <a:avLst/>
          </a:prstGeom>
          <a:noFill/>
          <a:ln>
            <a:noFill/>
          </a:ln>
        </p:spPr>
        <p:txBody>
          <a:bodyPr anchorCtr="0" anchor="t" bIns="0" lIns="0" spcFirstLastPara="1" rIns="0" wrap="square" tIns="0">
            <a:spAutoFit/>
          </a:bodyPr>
          <a:lstStyle>
            <a:lvl1pPr indent="-228600" lvl="0" marL="457200" marR="0" algn="l">
              <a:spcBef>
                <a:spcPts val="0"/>
              </a:spcBef>
              <a:spcAft>
                <a:spcPts val="0"/>
              </a:spcAft>
              <a:buSzPts val="1400"/>
              <a:buNone/>
              <a:defRPr b="0" i="0" sz="1800" u="none" cap="none" strike="noStrike">
                <a:latin typeface="Calibri"/>
                <a:ea typeface="Calibri"/>
                <a:cs typeface="Calibri"/>
                <a:sym typeface="Calibri"/>
              </a:defRPr>
            </a:lvl1pPr>
            <a:lvl2pPr indent="-228600" lvl="1" marL="914400" marR="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347" name="Google Shape;347;g2fc3a6da70d_0_1605"/>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sz="1800">
                <a:solidFill>
                  <a:srgbClr val="888888"/>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48" name="Google Shape;348;g2fc3a6da70d_0_1605"/>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sz="1800">
                <a:solidFill>
                  <a:srgbClr val="888888"/>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49" name="Google Shape;349;g2fc3a6da70d_0_1605"/>
          <p:cNvSpPr txBox="1"/>
          <p:nvPr>
            <p:ph idx="12" type="sldNum"/>
          </p:nvPr>
        </p:nvSpPr>
        <p:spPr>
          <a:xfrm>
            <a:off x="8778240" y="6377940"/>
            <a:ext cx="2804100" cy="277200"/>
          </a:xfrm>
          <a:prstGeom prst="rect">
            <a:avLst/>
          </a:prstGeom>
          <a:noFill/>
          <a:ln>
            <a:noFill/>
          </a:ln>
        </p:spPr>
        <p:txBody>
          <a:bodyPr anchorCtr="0" anchor="t" bIns="0" lIns="0" spcFirstLastPara="1" rIns="0" wrap="square" tIns="0">
            <a:spAutoFit/>
          </a:bodyPr>
          <a:lstStyle>
            <a:lvl1pPr indent="0" lvl="0" algn="r">
              <a:spcBef>
                <a:spcPts val="0"/>
              </a:spcBef>
              <a:buNone/>
              <a:defRPr sz="1800">
                <a:solidFill>
                  <a:srgbClr val="888888"/>
                </a:solidFill>
              </a:defRPr>
            </a:lvl1pPr>
            <a:lvl2pPr indent="0" lvl="1" algn="r">
              <a:spcBef>
                <a:spcPts val="0"/>
              </a:spcBef>
              <a:buNone/>
              <a:defRPr sz="1800">
                <a:solidFill>
                  <a:srgbClr val="888888"/>
                </a:solidFill>
              </a:defRPr>
            </a:lvl2pPr>
            <a:lvl3pPr indent="0" lvl="2" algn="r">
              <a:spcBef>
                <a:spcPts val="0"/>
              </a:spcBef>
              <a:buNone/>
              <a:defRPr sz="1800">
                <a:solidFill>
                  <a:srgbClr val="888888"/>
                </a:solidFill>
              </a:defRPr>
            </a:lvl3pPr>
            <a:lvl4pPr indent="0" lvl="3" algn="r">
              <a:spcBef>
                <a:spcPts val="0"/>
              </a:spcBef>
              <a:buNone/>
              <a:defRPr sz="1800">
                <a:solidFill>
                  <a:srgbClr val="888888"/>
                </a:solidFill>
              </a:defRPr>
            </a:lvl4pPr>
            <a:lvl5pPr indent="0" lvl="4" algn="r">
              <a:spcBef>
                <a:spcPts val="0"/>
              </a:spcBef>
              <a:buNone/>
              <a:defRPr sz="1800">
                <a:solidFill>
                  <a:srgbClr val="888888"/>
                </a:solidFill>
              </a:defRPr>
            </a:lvl5pPr>
            <a:lvl6pPr indent="0" lvl="5" algn="r">
              <a:spcBef>
                <a:spcPts val="0"/>
              </a:spcBef>
              <a:buNone/>
              <a:defRPr sz="1800">
                <a:solidFill>
                  <a:srgbClr val="888888"/>
                </a:solidFill>
              </a:defRPr>
            </a:lvl6pPr>
            <a:lvl7pPr indent="0" lvl="6" algn="r">
              <a:spcBef>
                <a:spcPts val="0"/>
              </a:spcBef>
              <a:buNone/>
              <a:defRPr sz="1800">
                <a:solidFill>
                  <a:srgbClr val="888888"/>
                </a:solidFill>
              </a:defRPr>
            </a:lvl7pPr>
            <a:lvl8pPr indent="0" lvl="7" algn="r">
              <a:spcBef>
                <a:spcPts val="0"/>
              </a:spcBef>
              <a:buNone/>
              <a:defRPr sz="1800">
                <a:solidFill>
                  <a:srgbClr val="888888"/>
                </a:solidFill>
              </a:defRPr>
            </a:lvl8pPr>
            <a:lvl9pPr indent="0" lvl="8" algn="r">
              <a:spcBef>
                <a:spcPts val="0"/>
              </a:spcBef>
              <a:buNone/>
              <a:defRPr sz="1800">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6" r:id="rId1"/>
    <p:sldLayoutId id="2147483707" r:id="rId2"/>
    <p:sldLayoutId id="2147483708" r:id="rId3"/>
    <p:sldLayoutId id="2147483709" r:id="rId4"/>
    <p:sldLayoutId id="2147483710"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86" name="Shape 386"/>
        <p:cNvGrpSpPr/>
        <p:nvPr/>
      </p:nvGrpSpPr>
      <p:grpSpPr>
        <a:xfrm>
          <a:off x="0" y="0"/>
          <a:ext cx="0" cy="0"/>
          <a:chOff x="0" y="0"/>
          <a:chExt cx="0" cy="0"/>
        </a:xfrm>
      </p:grpSpPr>
      <p:sp>
        <p:nvSpPr>
          <p:cNvPr id="387" name="Google Shape;387;g2fc3a6da70d_0_1647"/>
          <p:cNvSpPr txBox="1"/>
          <p:nvPr>
            <p:ph type="title"/>
          </p:nvPr>
        </p:nvSpPr>
        <p:spPr>
          <a:xfrm>
            <a:off x="1266808" y="2616708"/>
            <a:ext cx="2735700" cy="1244700"/>
          </a:xfrm>
          <a:prstGeom prst="rect">
            <a:avLst/>
          </a:prstGeom>
          <a:noFill/>
          <a:ln>
            <a:noFill/>
          </a:ln>
        </p:spPr>
        <p:txBody>
          <a:bodyPr anchorCtr="0" anchor="t" bIns="0" lIns="0" spcFirstLastPara="1" rIns="0" wrap="square" tIns="0">
            <a:spAutoFit/>
          </a:bodyPr>
          <a:lstStyle>
            <a:lvl1pPr lvl="0" marR="0" algn="l">
              <a:spcBef>
                <a:spcPts val="0"/>
              </a:spcBef>
              <a:spcAft>
                <a:spcPts val="0"/>
              </a:spcAft>
              <a:buSzPts val="1400"/>
              <a:buNone/>
              <a:defRPr b="0" i="0" sz="80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88" name="Google Shape;388;g2fc3a6da70d_0_1647"/>
          <p:cNvSpPr txBox="1"/>
          <p:nvPr>
            <p:ph idx="1" type="body"/>
          </p:nvPr>
        </p:nvSpPr>
        <p:spPr>
          <a:xfrm>
            <a:off x="609600" y="1577340"/>
            <a:ext cx="10972800" cy="4526400"/>
          </a:xfrm>
          <a:prstGeom prst="rect">
            <a:avLst/>
          </a:prstGeom>
          <a:noFill/>
          <a:ln>
            <a:noFill/>
          </a:ln>
        </p:spPr>
        <p:txBody>
          <a:bodyPr anchorCtr="0" anchor="t" bIns="0" lIns="0" spcFirstLastPara="1" rIns="0" wrap="square" tIns="0">
            <a:spAutoFit/>
          </a:bodyPr>
          <a:lstStyle>
            <a:lvl1pPr indent="-228600" lvl="0" marL="457200" marR="0" algn="l">
              <a:spcBef>
                <a:spcPts val="0"/>
              </a:spcBef>
              <a:spcAft>
                <a:spcPts val="0"/>
              </a:spcAft>
              <a:buSzPts val="1400"/>
              <a:buNone/>
              <a:defRPr b="0" i="0" sz="1800" u="none" cap="none" strike="noStrike">
                <a:latin typeface="Calibri"/>
                <a:ea typeface="Calibri"/>
                <a:cs typeface="Calibri"/>
                <a:sym typeface="Calibri"/>
              </a:defRPr>
            </a:lvl1pPr>
            <a:lvl2pPr indent="-228600" lvl="1" marL="914400" marR="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389" name="Google Shape;389;g2fc3a6da70d_0_1647"/>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sz="1800">
                <a:solidFill>
                  <a:schemeClr val="lt1"/>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90" name="Google Shape;390;g2fc3a6da70d_0_1647"/>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sz="1800">
                <a:solidFill>
                  <a:schemeClr val="lt1"/>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91" name="Google Shape;391;g2fc3a6da70d_0_1647"/>
          <p:cNvSpPr txBox="1"/>
          <p:nvPr>
            <p:ph idx="12" type="sldNum"/>
          </p:nvPr>
        </p:nvSpPr>
        <p:spPr>
          <a:xfrm>
            <a:off x="8778240" y="6377940"/>
            <a:ext cx="2804100" cy="277200"/>
          </a:xfrm>
          <a:prstGeom prst="rect">
            <a:avLst/>
          </a:prstGeom>
          <a:noFill/>
          <a:ln>
            <a:noFill/>
          </a:ln>
        </p:spPr>
        <p:txBody>
          <a:bodyPr anchorCtr="0" anchor="t" bIns="0" lIns="0" spcFirstLastPara="1" rIns="0" wrap="square" tIns="0">
            <a:spAutoFit/>
          </a:bodyPr>
          <a:lstStyle>
            <a:lvl1pPr indent="0" lvl="0" algn="r">
              <a:spcBef>
                <a:spcPts val="0"/>
              </a:spcBef>
              <a:buNone/>
              <a:defRPr sz="1800">
                <a:solidFill>
                  <a:schemeClr val="lt1"/>
                </a:solidFill>
              </a:defRPr>
            </a:lvl1pPr>
            <a:lvl2pPr indent="0" lvl="1" algn="r">
              <a:spcBef>
                <a:spcPts val="0"/>
              </a:spcBef>
              <a:buNone/>
              <a:defRPr sz="1800">
                <a:solidFill>
                  <a:schemeClr val="lt1"/>
                </a:solidFill>
              </a:defRPr>
            </a:lvl2pPr>
            <a:lvl3pPr indent="0" lvl="2" algn="r">
              <a:spcBef>
                <a:spcPts val="0"/>
              </a:spcBef>
              <a:buNone/>
              <a:defRPr sz="1800">
                <a:solidFill>
                  <a:schemeClr val="lt1"/>
                </a:solidFill>
              </a:defRPr>
            </a:lvl3pPr>
            <a:lvl4pPr indent="0" lvl="3" algn="r">
              <a:spcBef>
                <a:spcPts val="0"/>
              </a:spcBef>
              <a:buNone/>
              <a:defRPr sz="1800">
                <a:solidFill>
                  <a:schemeClr val="lt1"/>
                </a:solidFill>
              </a:defRPr>
            </a:lvl4pPr>
            <a:lvl5pPr indent="0" lvl="4" algn="r">
              <a:spcBef>
                <a:spcPts val="0"/>
              </a:spcBef>
              <a:buNone/>
              <a:defRPr sz="1800">
                <a:solidFill>
                  <a:schemeClr val="lt1"/>
                </a:solidFill>
              </a:defRPr>
            </a:lvl5pPr>
            <a:lvl6pPr indent="0" lvl="5" algn="r">
              <a:spcBef>
                <a:spcPts val="0"/>
              </a:spcBef>
              <a:buNone/>
              <a:defRPr sz="1800">
                <a:solidFill>
                  <a:schemeClr val="lt1"/>
                </a:solidFill>
              </a:defRPr>
            </a:lvl6pPr>
            <a:lvl7pPr indent="0" lvl="6" algn="r">
              <a:spcBef>
                <a:spcPts val="0"/>
              </a:spcBef>
              <a:buNone/>
              <a:defRPr sz="1800">
                <a:solidFill>
                  <a:schemeClr val="lt1"/>
                </a:solidFill>
              </a:defRPr>
            </a:lvl7pPr>
            <a:lvl8pPr indent="0" lvl="7" algn="r">
              <a:spcBef>
                <a:spcPts val="0"/>
              </a:spcBef>
              <a:buNone/>
              <a:defRPr sz="1800">
                <a:solidFill>
                  <a:schemeClr val="lt1"/>
                </a:solidFill>
              </a:defRPr>
            </a:lvl8pPr>
            <a:lvl9pPr indent="0" lvl="8" algn="r">
              <a:spcBef>
                <a:spcPts val="0"/>
              </a:spcBef>
              <a:buNone/>
              <a:defRPr sz="1800">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12"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8" name="Shape 398"/>
        <p:cNvGrpSpPr/>
        <p:nvPr/>
      </p:nvGrpSpPr>
      <p:grpSpPr>
        <a:xfrm>
          <a:off x="0" y="0"/>
          <a:ext cx="0" cy="0"/>
          <a:chOff x="0" y="0"/>
          <a:chExt cx="0" cy="0"/>
        </a:xfrm>
      </p:grpSpPr>
      <p:sp>
        <p:nvSpPr>
          <p:cNvPr id="399" name="Google Shape;399;g2fc3a6da70d_0_229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00" name="Google Shape;400;g2fc3a6da70d_0_2293"/>
          <p:cNvSpPr txBox="1"/>
          <p:nvPr>
            <p:ph idx="1" type="body"/>
          </p:nvPr>
        </p:nvSpPr>
        <p:spPr>
          <a:xfrm>
            <a:off x="609600" y="1600200"/>
            <a:ext cx="10972800" cy="4526100"/>
          </a:xfrm>
          <a:prstGeom prst="rect">
            <a:avLst/>
          </a:prstGeom>
          <a:noFill/>
          <a:ln>
            <a:noFill/>
          </a:ln>
        </p:spPr>
        <p:txBody>
          <a:bodyPr anchorCtr="0" anchor="t" bIns="45700" lIns="91425" spcFirstLastPara="1" rIns="91425" wrap="square" tIns="45700">
            <a:no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01" name="Google Shape;401;g2fc3a6da70d_0_2293"/>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02" name="Google Shape;402;g2fc3a6da70d_0_2293"/>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03" name="Google Shape;403;g2fc3a6da70d_0_2293"/>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0.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0.xml"/><Relationship Id="rId3" Type="http://schemas.openxmlformats.org/officeDocument/2006/relationships/image" Target="../media/image45.jp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1.xml"/><Relationship Id="rId3" Type="http://schemas.openxmlformats.org/officeDocument/2006/relationships/image" Target="../media/image54.jp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4.png"/><Relationship Id="rId4" Type="http://schemas.openxmlformats.org/officeDocument/2006/relationships/image" Target="../media/image66.png"/><Relationship Id="rId5" Type="http://schemas.openxmlformats.org/officeDocument/2006/relationships/image" Target="../media/image7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4.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9.xml"/><Relationship Id="rId3"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 Id="rId3" Type="http://schemas.openxmlformats.org/officeDocument/2006/relationships/image" Target="../media/image25.png"/><Relationship Id="rId4" Type="http://schemas.openxmlformats.org/officeDocument/2006/relationships/image" Target="../media/image4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0.xml"/><Relationship Id="rId3" Type="http://schemas.openxmlformats.org/officeDocument/2006/relationships/image" Target="../media/image6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1.xml"/><Relationship Id="rId3" Type="http://schemas.openxmlformats.org/officeDocument/2006/relationships/image" Target="../media/image5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2.xml"/><Relationship Id="rId3" Type="http://schemas.openxmlformats.org/officeDocument/2006/relationships/image" Target="../media/image5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3.xml"/><Relationship Id="rId3" Type="http://schemas.openxmlformats.org/officeDocument/2006/relationships/image" Target="../media/image52.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6.xml"/><Relationship Id="rId3" Type="http://schemas.openxmlformats.org/officeDocument/2006/relationships/image" Target="../media/image6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7.xml"/><Relationship Id="rId3" Type="http://schemas.openxmlformats.org/officeDocument/2006/relationships/image" Target="../media/image57.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8.xml"/><Relationship Id="rId3" Type="http://schemas.openxmlformats.org/officeDocument/2006/relationships/image" Target="../media/image4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3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0.xml"/><Relationship Id="rId3" Type="http://schemas.openxmlformats.org/officeDocument/2006/relationships/image" Target="../media/image7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1.xml"/><Relationship Id="rId3" Type="http://schemas.openxmlformats.org/officeDocument/2006/relationships/image" Target="../media/image6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2.xml"/><Relationship Id="rId3" Type="http://schemas.openxmlformats.org/officeDocument/2006/relationships/hyperlink" Target="mailto:Jennifer.Calohan@curis-consulting.com"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4.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5.xml"/><Relationship Id="rId3" Type="http://schemas.openxmlformats.org/officeDocument/2006/relationships/image" Target="../media/image51.png"/><Relationship Id="rId4" Type="http://schemas.openxmlformats.org/officeDocument/2006/relationships/image" Target="../media/image55.png"/><Relationship Id="rId5" Type="http://schemas.openxmlformats.org/officeDocument/2006/relationships/image" Target="../media/image5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6.xml"/><Relationship Id="rId3" Type="http://schemas.openxmlformats.org/officeDocument/2006/relationships/image" Target="../media/image65.jpg"/><Relationship Id="rId4" Type="http://schemas.openxmlformats.org/officeDocument/2006/relationships/image" Target="../media/image59.png"/><Relationship Id="rId5" Type="http://schemas.openxmlformats.org/officeDocument/2006/relationships/image" Target="../media/image61.png"/><Relationship Id="rId6" Type="http://schemas.openxmlformats.org/officeDocument/2006/relationships/image" Target="../media/image6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38.xml"/><Relationship Id="rId3" Type="http://schemas.openxmlformats.org/officeDocument/2006/relationships/image" Target="../media/image7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40.xml"/><Relationship Id="rId3" Type="http://schemas.openxmlformats.org/officeDocument/2006/relationships/hyperlink" Target="https://telehealth.hhs.gov/providers?gad_source=1&amp;gclid=Cj0KCQjwurS3BhCGARIsADdUH507zflvsF0siX-m-F504G4mYx-_vtD1KFj0w4CeqwLxAjLzGZSwlS0aAikXEALw_wcB" TargetMode="External"/><Relationship Id="rId4" Type="http://schemas.openxmlformats.org/officeDocument/2006/relationships/hyperlink" Target="https://www.cchpca.org/telehealth-resource-centers/" TargetMode="External"/><Relationship Id="rId5" Type="http://schemas.openxmlformats.org/officeDocument/2006/relationships/hyperlink" Target="https://telehealthtechnology.org/"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41.xml"/><Relationship Id="rId3" Type="http://schemas.openxmlformats.org/officeDocument/2006/relationships/image" Target="../media/image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2.xml"/><Relationship Id="rId3" Type="http://schemas.openxmlformats.org/officeDocument/2006/relationships/image" Target="../media/image2.png"/><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11" Type="http://schemas.openxmlformats.org/officeDocument/2006/relationships/hyperlink" Target="https://sites.google.com/view/strengtheningpreparedness?usp=sharing" TargetMode="External"/><Relationship Id="rId10" Type="http://schemas.openxmlformats.org/officeDocument/2006/relationships/image" Target="../media/image72.png"/><Relationship Id="rId12" Type="http://schemas.openxmlformats.org/officeDocument/2006/relationships/hyperlink" Target="https://nurseledcare.phmc.org/news-resources/resource-library.html" TargetMode="External"/><Relationship Id="rId1" Type="http://schemas.openxmlformats.org/officeDocument/2006/relationships/slideLayout" Target="../slideLayouts/slideLayout28.xml"/><Relationship Id="rId2" Type="http://schemas.openxmlformats.org/officeDocument/2006/relationships/notesSlide" Target="../notesSlides/notesSlide43.xml"/><Relationship Id="rId3" Type="http://schemas.openxmlformats.org/officeDocument/2006/relationships/image" Target="../media/image2.png"/><Relationship Id="rId4" Type="http://schemas.openxmlformats.org/officeDocument/2006/relationships/hyperlink" Target="https://www.healthcenterinfo.org/" TargetMode="External"/><Relationship Id="rId9" Type="http://schemas.openxmlformats.org/officeDocument/2006/relationships/hyperlink" Target="https://sites.google.com/view/strengtheningpreparedness?usp=sharing" TargetMode="External"/><Relationship Id="rId5" Type="http://schemas.openxmlformats.org/officeDocument/2006/relationships/image" Target="../media/image3.png"/><Relationship Id="rId6" Type="http://schemas.openxmlformats.org/officeDocument/2006/relationships/hyperlink" Target="https://nurseledcare.phmc.org/news-resources/resource-library.html" TargetMode="External"/><Relationship Id="rId7" Type="http://schemas.openxmlformats.org/officeDocument/2006/relationships/image" Target="../media/image69.png"/><Relationship Id="rId8" Type="http://schemas.openxmlformats.org/officeDocument/2006/relationships/image" Target="../media/image7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2.png"/><Relationship Id="rId4" Type="http://schemas.openxmlformats.org/officeDocument/2006/relationships/hyperlink" Target="https://us02web.zoom.us/webinar/register/WN_2aVc7SZ2RP-6a1RguP3U4w" TargetMode="External"/><Relationship Id="rId5" Type="http://schemas.openxmlformats.org/officeDocument/2006/relationships/hyperlink" Target="https://us02web.zoom.us/webinar/register/WN_fyDI1WqoQDmbMOkafnchlw" TargetMode="External"/><Relationship Id="rId6" Type="http://schemas.openxmlformats.org/officeDocument/2006/relationships/hyperlink" Target="https://us02web.zoom.us/webinar/register/WN_RAWRSaX4R-uBZDtpm6rRXw"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png"/><Relationship Id="rId4" Type="http://schemas.openxmlformats.org/officeDocument/2006/relationships/hyperlink" Target="mailto:fasmith@phmc.org" TargetMode="External"/><Relationship Id="rId5" Type="http://schemas.openxmlformats.org/officeDocument/2006/relationships/hyperlink" Target="http://eepurl.com/cmshtD" TargetMode="External"/><Relationship Id="rId6" Type="http://schemas.openxmlformats.org/officeDocument/2006/relationships/hyperlink" Target="http://eepurl.com/cmshtD"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0"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hyperlink" Target="https://nchph.org/public-housing-primary-care-program/" TargetMode="External"/><Relationship Id="rId9" Type="http://schemas.openxmlformats.org/officeDocument/2006/relationships/image" Target="../media/image32.png"/><Relationship Id="rId5" Type="http://schemas.openxmlformats.org/officeDocument/2006/relationships/image" Target="../media/image44.png"/><Relationship Id="rId6" Type="http://schemas.openxmlformats.org/officeDocument/2006/relationships/image" Target="../media/image34.png"/><Relationship Id="rId7" Type="http://schemas.openxmlformats.org/officeDocument/2006/relationships/image" Target="../media/image37.png"/><Relationship Id="rId8" Type="http://schemas.openxmlformats.org/officeDocument/2006/relationships/image" Target="../media/image3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hyperlink" Target="https://survey.jsi.com/s3/2024-NACHC-Survey" TargetMode="External"/><Relationship Id="rId4" Type="http://schemas.openxmlformats.org/officeDocument/2006/relationships/hyperlink" Target="https://www.healthcenterinfo.org/national-tta-needs-assessment/" TargetMode="External"/><Relationship Id="rId5" Type="http://schemas.openxmlformats.org/officeDocument/2006/relationships/image" Target="../media/image4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8.xml"/><Relationship Id="rId3" Type="http://schemas.openxmlformats.org/officeDocument/2006/relationships/image" Target="../media/image36.png"/><Relationship Id="rId4" Type="http://schemas.openxmlformats.org/officeDocument/2006/relationships/image" Target="../media/image75.png"/><Relationship Id="rId5" Type="http://schemas.openxmlformats.org/officeDocument/2006/relationships/image" Target="../media/image39.jpg"/><Relationship Id="rId6" Type="http://schemas.openxmlformats.org/officeDocument/2006/relationships/image" Target="../media/image43.jpg"/><Relationship Id="rId7" Type="http://schemas.openxmlformats.org/officeDocument/2006/relationships/image" Target="../media/image47.png"/><Relationship Id="rId8"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297"/>
        </a:solidFill>
      </p:bgPr>
    </p:bg>
    <p:spTree>
      <p:nvGrpSpPr>
        <p:cNvPr id="512" name="Shape 512"/>
        <p:cNvGrpSpPr/>
        <p:nvPr/>
      </p:nvGrpSpPr>
      <p:grpSpPr>
        <a:xfrm>
          <a:off x="0" y="0"/>
          <a:ext cx="0" cy="0"/>
          <a:chOff x="0" y="0"/>
          <a:chExt cx="0" cy="0"/>
        </a:xfrm>
      </p:grpSpPr>
      <p:grpSp>
        <p:nvGrpSpPr>
          <p:cNvPr id="513" name="Google Shape;513;g2cc858929ae_1_140"/>
          <p:cNvGrpSpPr/>
          <p:nvPr/>
        </p:nvGrpSpPr>
        <p:grpSpPr>
          <a:xfrm>
            <a:off x="3" y="992777"/>
            <a:ext cx="10064220" cy="2051584"/>
            <a:chOff x="-56950" y="592200"/>
            <a:chExt cx="6551800" cy="1311000"/>
          </a:xfrm>
        </p:grpSpPr>
        <p:sp>
          <p:nvSpPr>
            <p:cNvPr id="514" name="Google Shape;514;g2cc858929ae_1_140"/>
            <p:cNvSpPr/>
            <p:nvPr/>
          </p:nvSpPr>
          <p:spPr>
            <a:xfrm>
              <a:off x="-56950" y="592200"/>
              <a:ext cx="5281500" cy="1311000"/>
            </a:xfrm>
            <a:prstGeom prst="rect">
              <a:avLst/>
            </a:prstGeom>
            <a:solidFill>
              <a:srgbClr val="F4E37A"/>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15" name="Google Shape;515;g2cc858929ae_1_140"/>
            <p:cNvSpPr/>
            <p:nvPr/>
          </p:nvSpPr>
          <p:spPr>
            <a:xfrm>
              <a:off x="5183850" y="592200"/>
              <a:ext cx="1311000" cy="1311000"/>
            </a:xfrm>
            <a:prstGeom prst="flowChartDelay">
              <a:avLst/>
            </a:prstGeom>
            <a:solidFill>
              <a:srgbClr val="F4E37A"/>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pic>
        <p:nvPicPr>
          <p:cNvPr id="516" name="Google Shape;516;g2cc858929ae_1_140"/>
          <p:cNvPicPr preferRelativeResize="0"/>
          <p:nvPr/>
        </p:nvPicPr>
        <p:blipFill rotWithShape="1">
          <a:blip r:embed="rId3">
            <a:alphaModFix amt="16000"/>
          </a:blip>
          <a:srcRect b="0" l="0" r="0" t="0"/>
          <a:stretch/>
        </p:blipFill>
        <p:spPr>
          <a:xfrm>
            <a:off x="-1740200" y="-647700"/>
            <a:ext cx="10248900" cy="10248900"/>
          </a:xfrm>
          <a:prstGeom prst="rect">
            <a:avLst/>
          </a:prstGeom>
          <a:noFill/>
          <a:ln>
            <a:noFill/>
          </a:ln>
        </p:spPr>
      </p:pic>
      <p:sp>
        <p:nvSpPr>
          <p:cNvPr id="517" name="Google Shape;517;g2cc858929ae_1_140"/>
          <p:cNvSpPr txBox="1"/>
          <p:nvPr>
            <p:ph idx="1" type="subTitle"/>
          </p:nvPr>
        </p:nvSpPr>
        <p:spPr>
          <a:xfrm>
            <a:off x="8763375" y="4577365"/>
            <a:ext cx="2960700" cy="1349100"/>
          </a:xfrm>
          <a:prstGeom prst="rect">
            <a:avLst/>
          </a:prstGeom>
          <a:noFill/>
          <a:ln>
            <a:noFill/>
          </a:ln>
        </p:spPr>
        <p:txBody>
          <a:bodyPr anchorCtr="0" anchor="b" bIns="121900" lIns="121900" spcFirstLastPara="1" rIns="121900" wrap="square" tIns="121900">
            <a:normAutofit/>
          </a:bodyPr>
          <a:lstStyle/>
          <a:p>
            <a:pPr indent="0" lvl="0" marL="0" rtl="0" algn="r">
              <a:lnSpc>
                <a:spcPct val="100000"/>
              </a:lnSpc>
              <a:spcBef>
                <a:spcPts val="0"/>
              </a:spcBef>
              <a:spcAft>
                <a:spcPts val="0"/>
              </a:spcAft>
              <a:buSzPts val="3700"/>
              <a:buNone/>
            </a:pPr>
            <a:r>
              <a:rPr i="1" lang="en-US" sz="2100">
                <a:solidFill>
                  <a:schemeClr val="lt1"/>
                </a:solidFill>
              </a:rPr>
              <a:t>October 17, 2024</a:t>
            </a:r>
            <a:endParaRPr i="1" sz="2100">
              <a:solidFill>
                <a:schemeClr val="lt1"/>
              </a:solidFill>
            </a:endParaRPr>
          </a:p>
        </p:txBody>
      </p:sp>
      <p:sp>
        <p:nvSpPr>
          <p:cNvPr id="518" name="Google Shape;518;g2cc858929ae_1_140"/>
          <p:cNvSpPr txBox="1"/>
          <p:nvPr/>
        </p:nvSpPr>
        <p:spPr>
          <a:xfrm>
            <a:off x="494921" y="1158772"/>
            <a:ext cx="9074400" cy="1719600"/>
          </a:xfrm>
          <a:prstGeom prst="rect">
            <a:avLst/>
          </a:prstGeom>
          <a:noFill/>
          <a:ln>
            <a:noFill/>
          </a:ln>
          <a:effectLst>
            <a:outerShdw blurRad="57150" rotWithShape="0" algn="bl" dir="5400000" dist="19050">
              <a:srgbClr val="000000">
                <a:alpha val="50000"/>
              </a:srgbClr>
            </a:outerShdw>
          </a:effectLst>
        </p:spPr>
        <p:txBody>
          <a:bodyPr anchorCtr="0" anchor="ctr" bIns="121900" lIns="121900" spcFirstLastPara="1" rIns="121900" wrap="square" tIns="121900">
            <a:noAutofit/>
          </a:bodyPr>
          <a:lstStyle/>
          <a:p>
            <a:pPr indent="0" lvl="0" marL="0" marR="0" rtl="0" algn="ctr">
              <a:lnSpc>
                <a:spcPct val="80000"/>
              </a:lnSpc>
              <a:spcBef>
                <a:spcPts val="0"/>
              </a:spcBef>
              <a:spcAft>
                <a:spcPts val="0"/>
              </a:spcAft>
              <a:buClr>
                <a:schemeClr val="dk1"/>
              </a:buClr>
              <a:buSzPts val="1955"/>
              <a:buFont typeface="Arial"/>
              <a:buNone/>
            </a:pPr>
            <a:r>
              <a:rPr b="1" i="0" lang="en-US" sz="3980" u="none" cap="none" strike="noStrike">
                <a:solidFill>
                  <a:schemeClr val="lt1"/>
                </a:solidFill>
                <a:latin typeface="Calibri"/>
                <a:ea typeface="Calibri"/>
                <a:cs typeface="Calibri"/>
                <a:sym typeface="Calibri"/>
              </a:rPr>
              <a:t>Tele-</a:t>
            </a:r>
            <a:r>
              <a:rPr b="1" lang="en-US" sz="3980">
                <a:solidFill>
                  <a:schemeClr val="lt1"/>
                </a:solidFill>
                <a:latin typeface="Calibri"/>
                <a:ea typeface="Calibri"/>
                <a:cs typeface="Calibri"/>
                <a:sym typeface="Calibri"/>
              </a:rPr>
              <a:t>B</a:t>
            </a:r>
            <a:r>
              <a:rPr b="1" i="0" lang="en-US" sz="3980" u="none" cap="none" strike="noStrike">
                <a:solidFill>
                  <a:schemeClr val="lt1"/>
                </a:solidFill>
                <a:latin typeface="Calibri"/>
                <a:ea typeface="Calibri"/>
                <a:cs typeface="Calibri"/>
                <a:sym typeface="Calibri"/>
              </a:rPr>
              <a:t>ehavioral </a:t>
            </a:r>
            <a:r>
              <a:rPr b="1" lang="en-US" sz="3980">
                <a:solidFill>
                  <a:schemeClr val="lt1"/>
                </a:solidFill>
                <a:latin typeface="Calibri"/>
                <a:ea typeface="Calibri"/>
                <a:cs typeface="Calibri"/>
                <a:sym typeface="Calibri"/>
              </a:rPr>
              <a:t>H</a:t>
            </a:r>
            <a:r>
              <a:rPr b="1" i="0" lang="en-US" sz="3980" u="none" cap="none" strike="noStrike">
                <a:solidFill>
                  <a:schemeClr val="lt1"/>
                </a:solidFill>
                <a:latin typeface="Calibri"/>
                <a:ea typeface="Calibri"/>
                <a:cs typeface="Calibri"/>
                <a:sym typeface="Calibri"/>
              </a:rPr>
              <a:t>ealth: Improving Health Care Access for Health Center Populations</a:t>
            </a:r>
            <a:endParaRPr b="0" i="0" sz="6885" u="none" cap="none" strike="noStrike">
              <a:solidFill>
                <a:srgbClr val="007297"/>
              </a:solidFill>
              <a:latin typeface="Lato"/>
              <a:ea typeface="Lato"/>
              <a:cs typeface="Lato"/>
              <a:sym typeface="Lato"/>
            </a:endParaRPr>
          </a:p>
        </p:txBody>
      </p:sp>
      <p:pic>
        <p:nvPicPr>
          <p:cNvPr id="519" name="Google Shape;519;g2cc858929ae_1_140"/>
          <p:cNvPicPr preferRelativeResize="0"/>
          <p:nvPr/>
        </p:nvPicPr>
        <p:blipFill rotWithShape="1">
          <a:blip r:embed="rId4">
            <a:alphaModFix/>
          </a:blip>
          <a:srcRect b="0" l="0" r="0" t="0"/>
          <a:stretch/>
        </p:blipFill>
        <p:spPr>
          <a:xfrm>
            <a:off x="767583" y="4231888"/>
            <a:ext cx="3884100" cy="174783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g2fc3a6da70d_0_2027"/>
          <p:cNvSpPr/>
          <p:nvPr/>
        </p:nvSpPr>
        <p:spPr>
          <a:xfrm>
            <a:off x="0" y="5219700"/>
            <a:ext cx="12192000" cy="1638300"/>
          </a:xfrm>
          <a:prstGeom prst="rect">
            <a:avLst/>
          </a:prstGeom>
          <a:solidFill>
            <a:srgbClr val="0074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7297"/>
              </a:solidFill>
              <a:latin typeface="Times New Roman"/>
              <a:ea typeface="Times New Roman"/>
              <a:cs typeface="Times New Roman"/>
              <a:sym typeface="Times New Roman"/>
            </a:endParaRPr>
          </a:p>
        </p:txBody>
      </p:sp>
      <p:sp>
        <p:nvSpPr>
          <p:cNvPr id="648" name="Google Shape;648;g2fc3a6da70d_0_2027"/>
          <p:cNvSpPr txBox="1"/>
          <p:nvPr/>
        </p:nvSpPr>
        <p:spPr>
          <a:xfrm>
            <a:off x="442000" y="4252875"/>
            <a:ext cx="3908100" cy="578400"/>
          </a:xfrm>
          <a:prstGeom prst="rect">
            <a:avLst/>
          </a:prstGeom>
          <a:solidFill>
            <a:srgbClr val="007499"/>
          </a:solidFill>
          <a:ln>
            <a:noFill/>
          </a:ln>
          <a:effectLst>
            <a:outerShdw blurRad="57150" rotWithShape="0" algn="bl" dir="5400000" dist="19050">
              <a:srgbClr val="000000">
                <a:alpha val="49410"/>
              </a:srgbClr>
            </a:outerShdw>
          </a:effectLst>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383544"/>
              </a:buClr>
              <a:buSzPts val="1800"/>
              <a:buFont typeface="MuseoModerno SemiBold"/>
              <a:buNone/>
            </a:pPr>
            <a:r>
              <a:rPr b="1" i="0" lang="en-US" sz="1800" u="none" cap="none" strike="noStrike">
                <a:solidFill>
                  <a:schemeClr val="lt1"/>
                </a:solidFill>
                <a:latin typeface="Calibri"/>
                <a:ea typeface="Calibri"/>
                <a:cs typeface="Calibri"/>
                <a:sym typeface="Calibri"/>
              </a:rPr>
              <a:t>10 min - </a:t>
            </a:r>
            <a:r>
              <a:rPr i="0" lang="en-US" sz="1800" u="none" cap="none" strike="noStrike">
                <a:solidFill>
                  <a:srgbClr val="FFFFFF"/>
                </a:solidFill>
                <a:latin typeface="Calibri"/>
                <a:ea typeface="Calibri"/>
                <a:cs typeface="Calibri"/>
                <a:sym typeface="Calibri"/>
              </a:rPr>
              <a:t>Questions &amp; Wrap-Up</a:t>
            </a:r>
            <a:endParaRPr i="0" sz="1800" u="none" cap="none" strike="noStrike">
              <a:solidFill>
                <a:srgbClr val="FFFFFF"/>
              </a:solidFill>
              <a:latin typeface="Calibri"/>
              <a:ea typeface="Calibri"/>
              <a:cs typeface="Calibri"/>
              <a:sym typeface="Calibri"/>
            </a:endParaRPr>
          </a:p>
        </p:txBody>
      </p:sp>
      <p:pic>
        <p:nvPicPr>
          <p:cNvPr descr="Woman writing on whiteboard" id="649" name="Google Shape;649;g2fc3a6da70d_0_2027"/>
          <p:cNvPicPr preferRelativeResize="0"/>
          <p:nvPr/>
        </p:nvPicPr>
        <p:blipFill rotWithShape="1">
          <a:blip r:embed="rId3">
            <a:alphaModFix/>
          </a:blip>
          <a:srcRect b="0" l="0" r="0" t="0"/>
          <a:stretch/>
        </p:blipFill>
        <p:spPr>
          <a:xfrm>
            <a:off x="5101342" y="874275"/>
            <a:ext cx="6431650" cy="3297739"/>
          </a:xfrm>
          <a:prstGeom prst="rect">
            <a:avLst/>
          </a:prstGeom>
          <a:noFill/>
          <a:ln>
            <a:noFill/>
          </a:ln>
          <a:effectLst>
            <a:outerShdw blurRad="57150" rotWithShape="0" algn="bl" dir="5400000" dist="19050">
              <a:srgbClr val="000000">
                <a:alpha val="49410"/>
              </a:srgbClr>
            </a:outerShdw>
          </a:effectLst>
        </p:spPr>
      </p:pic>
      <p:sp>
        <p:nvSpPr>
          <p:cNvPr id="650" name="Google Shape;650;g2fc3a6da70d_0_2027"/>
          <p:cNvSpPr txBox="1"/>
          <p:nvPr/>
        </p:nvSpPr>
        <p:spPr>
          <a:xfrm>
            <a:off x="442000" y="425525"/>
            <a:ext cx="3908100" cy="578400"/>
          </a:xfrm>
          <a:prstGeom prst="rect">
            <a:avLst/>
          </a:prstGeom>
          <a:solidFill>
            <a:srgbClr val="007297"/>
          </a:solidFill>
          <a:ln>
            <a:noFill/>
          </a:ln>
          <a:effectLst>
            <a:outerShdw blurRad="57150" rotWithShape="0" algn="bl" dir="5400000" dist="19050">
              <a:srgbClr val="000000">
                <a:alpha val="49410"/>
              </a:srgbClr>
            </a:outerShdw>
          </a:effectLst>
        </p:spPr>
        <p:txBody>
          <a:bodyPr anchorCtr="0" anchor="ctr" bIns="68575" lIns="68575" spcFirstLastPara="1" rIns="68575" wrap="square" tIns="68575">
            <a:noAutofit/>
          </a:bodyPr>
          <a:lstStyle/>
          <a:p>
            <a:pPr indent="0" lvl="0" marL="0" rtl="0" algn="l">
              <a:spcBef>
                <a:spcPts val="0"/>
              </a:spcBef>
              <a:spcAft>
                <a:spcPts val="0"/>
              </a:spcAft>
              <a:buClr>
                <a:srgbClr val="007499"/>
              </a:buClr>
              <a:buSzPts val="4400"/>
              <a:buFont typeface="Calibri"/>
              <a:buNone/>
            </a:pPr>
            <a:r>
              <a:rPr lang="en-US" sz="4900">
                <a:solidFill>
                  <a:schemeClr val="lt1"/>
                </a:solidFill>
                <a:latin typeface="Calibri"/>
                <a:ea typeface="Calibri"/>
                <a:cs typeface="Calibri"/>
                <a:sym typeface="Calibri"/>
              </a:rPr>
              <a:t>Agenda</a:t>
            </a:r>
            <a:endParaRPr sz="4900">
              <a:solidFill>
                <a:schemeClr val="lt1"/>
              </a:solidFill>
              <a:latin typeface="Calibri"/>
              <a:ea typeface="Calibri"/>
              <a:cs typeface="Calibri"/>
              <a:sym typeface="Calibri"/>
            </a:endParaRPr>
          </a:p>
        </p:txBody>
      </p:sp>
      <p:sp>
        <p:nvSpPr>
          <p:cNvPr id="651" name="Google Shape;651;g2fc3a6da70d_0_2027"/>
          <p:cNvSpPr txBox="1"/>
          <p:nvPr/>
        </p:nvSpPr>
        <p:spPr>
          <a:xfrm>
            <a:off x="442000" y="1212700"/>
            <a:ext cx="3908100" cy="2831400"/>
          </a:xfrm>
          <a:prstGeom prst="rect">
            <a:avLst/>
          </a:prstGeom>
          <a:solidFill>
            <a:srgbClr val="007297"/>
          </a:solidFill>
          <a:ln>
            <a:noFill/>
          </a:ln>
          <a:effectLst>
            <a:outerShdw blurRad="57150" rotWithShape="0" algn="bl" dir="5400000" dist="19050">
              <a:srgbClr val="000000">
                <a:alpha val="49410"/>
              </a:srgbClr>
            </a:outerShdw>
          </a:effectLst>
        </p:spPr>
        <p:txBody>
          <a:bodyPr anchorCtr="0" anchor="ctr" bIns="68575" lIns="68575" spcFirstLastPara="1" rIns="68575" wrap="square" tIns="68575">
            <a:noAutofit/>
          </a:bodyPr>
          <a:lstStyle/>
          <a:p>
            <a:pPr indent="0" lvl="2" marL="0" marR="0" rtl="0" algn="l">
              <a:lnSpc>
                <a:spcPct val="100000"/>
              </a:lnSpc>
              <a:spcBef>
                <a:spcPts val="0"/>
              </a:spcBef>
              <a:spcAft>
                <a:spcPts val="0"/>
              </a:spcAft>
              <a:buClr>
                <a:srgbClr val="000000"/>
              </a:buClr>
              <a:buSzPts val="1900"/>
              <a:buFont typeface="Arial"/>
              <a:buNone/>
            </a:pPr>
            <a:r>
              <a:rPr b="1" i="0" lang="en-US" sz="1800" u="none" cap="none" strike="noStrike">
                <a:solidFill>
                  <a:schemeClr val="lt1"/>
                </a:solidFill>
                <a:latin typeface="Calibri"/>
                <a:ea typeface="Calibri"/>
                <a:cs typeface="Calibri"/>
                <a:sym typeface="Calibri"/>
              </a:rPr>
              <a:t>10 min - </a:t>
            </a:r>
            <a:r>
              <a:rPr i="0" lang="en-US" sz="1800" u="none" cap="none" strike="noStrike">
                <a:solidFill>
                  <a:schemeClr val="lt1"/>
                </a:solidFill>
                <a:latin typeface="Calibri"/>
                <a:ea typeface="Calibri"/>
                <a:cs typeface="Calibri"/>
                <a:sym typeface="Calibri"/>
              </a:rPr>
              <a:t>Introduction</a:t>
            </a:r>
            <a:r>
              <a:rPr lang="en-US" sz="1800">
                <a:solidFill>
                  <a:schemeClr val="lt1"/>
                </a:solidFill>
                <a:latin typeface="Calibri"/>
                <a:ea typeface="Calibri"/>
                <a:cs typeface="Calibri"/>
                <a:sym typeface="Calibri"/>
              </a:rPr>
              <a:t> and Welcome</a:t>
            </a:r>
            <a:endParaRPr sz="1800">
              <a:solidFill>
                <a:schemeClr val="lt1"/>
              </a:solidFill>
              <a:latin typeface="Calibri"/>
              <a:ea typeface="Calibri"/>
              <a:cs typeface="Calibri"/>
              <a:sym typeface="Calibri"/>
            </a:endParaRPr>
          </a:p>
          <a:p>
            <a:pPr indent="0" lvl="2" marL="0" marR="0" rtl="0" algn="l">
              <a:lnSpc>
                <a:spcPct val="100000"/>
              </a:lnSpc>
              <a:spcBef>
                <a:spcPts val="0"/>
              </a:spcBef>
              <a:spcAft>
                <a:spcPts val="0"/>
              </a:spcAft>
              <a:buClr>
                <a:srgbClr val="000000"/>
              </a:buClr>
              <a:buSzPts val="1900"/>
              <a:buFont typeface="Arial"/>
              <a:buNone/>
            </a:pPr>
            <a:r>
              <a:rPr lang="en-US" sz="1800">
                <a:solidFill>
                  <a:schemeClr val="lt1"/>
                </a:solidFill>
                <a:latin typeface="Calibri"/>
                <a:ea typeface="Calibri"/>
                <a:cs typeface="Calibri"/>
                <a:sym typeface="Calibri"/>
              </a:rPr>
              <a:t>B</a:t>
            </a:r>
            <a:r>
              <a:rPr lang="en-US" sz="1800">
                <a:solidFill>
                  <a:schemeClr val="lt1"/>
                </a:solidFill>
                <a:latin typeface="Calibri"/>
                <a:ea typeface="Calibri"/>
                <a:cs typeface="Calibri"/>
                <a:sym typeface="Calibri"/>
              </a:rPr>
              <a:t>ackground of telehealth role in modern healthcare (NNCC)</a:t>
            </a:r>
            <a:endParaRPr i="0" sz="1800" u="none" cap="none" strike="noStrike">
              <a:solidFill>
                <a:schemeClr val="lt1"/>
              </a:solidFill>
              <a:latin typeface="Calibri"/>
              <a:ea typeface="Calibri"/>
              <a:cs typeface="Calibri"/>
              <a:sym typeface="Calibri"/>
            </a:endParaRPr>
          </a:p>
          <a:p>
            <a:pPr indent="0" lvl="2" marL="0" marR="0" rtl="0" algn="l">
              <a:lnSpc>
                <a:spcPct val="100000"/>
              </a:lnSpc>
              <a:spcBef>
                <a:spcPts val="0"/>
              </a:spcBef>
              <a:spcAft>
                <a:spcPts val="0"/>
              </a:spcAft>
              <a:buClr>
                <a:srgbClr val="000000"/>
              </a:buClr>
              <a:buSzPts val="1900"/>
              <a:buFont typeface="Arial"/>
              <a:buNone/>
            </a:pPr>
            <a:r>
              <a:t/>
            </a:r>
            <a:endParaRPr b="1" i="0" sz="1800" u="none" cap="none" strike="noStrike">
              <a:solidFill>
                <a:schemeClr val="lt1"/>
              </a:solidFill>
              <a:latin typeface="Calibri"/>
              <a:ea typeface="Calibri"/>
              <a:cs typeface="Calibri"/>
              <a:sym typeface="Calibri"/>
            </a:endParaRPr>
          </a:p>
          <a:p>
            <a:pPr indent="0" lvl="2" marL="0" marR="0" rtl="0" algn="l">
              <a:lnSpc>
                <a:spcPct val="100000"/>
              </a:lnSpc>
              <a:spcBef>
                <a:spcPts val="0"/>
              </a:spcBef>
              <a:spcAft>
                <a:spcPts val="0"/>
              </a:spcAft>
              <a:buClr>
                <a:srgbClr val="000000"/>
              </a:buClr>
              <a:buSzPts val="1900"/>
              <a:buFont typeface="Arial"/>
              <a:buNone/>
            </a:pPr>
            <a:r>
              <a:rPr b="1" i="0" lang="en-US" sz="1800" u="none" cap="none" strike="noStrike">
                <a:solidFill>
                  <a:schemeClr val="lt1"/>
                </a:solidFill>
                <a:latin typeface="Calibri"/>
                <a:ea typeface="Calibri"/>
                <a:cs typeface="Calibri"/>
                <a:sym typeface="Calibri"/>
              </a:rPr>
              <a:t>20 min - </a:t>
            </a:r>
            <a:r>
              <a:rPr lang="en-US" sz="1800">
                <a:solidFill>
                  <a:schemeClr val="lt1"/>
                </a:solidFill>
                <a:latin typeface="Calibri"/>
                <a:ea typeface="Calibri"/>
                <a:cs typeface="Calibri"/>
                <a:sym typeface="Calibri"/>
              </a:rPr>
              <a:t>Jennifer Calohan, RN, TQMP, SOLC, SSBBCs</a:t>
            </a:r>
            <a:endParaRPr sz="1800">
              <a:solidFill>
                <a:schemeClr val="lt1"/>
              </a:solidFill>
              <a:latin typeface="Calibri"/>
              <a:ea typeface="Calibri"/>
              <a:cs typeface="Calibri"/>
              <a:sym typeface="Calibri"/>
            </a:endParaRPr>
          </a:p>
          <a:p>
            <a:pPr indent="0" lvl="2" marL="0" marR="0" rtl="0" algn="l">
              <a:lnSpc>
                <a:spcPct val="100000"/>
              </a:lnSpc>
              <a:spcBef>
                <a:spcPts val="0"/>
              </a:spcBef>
              <a:spcAft>
                <a:spcPts val="0"/>
              </a:spcAft>
              <a:buClr>
                <a:srgbClr val="000000"/>
              </a:buClr>
              <a:buSzPts val="1900"/>
              <a:buFont typeface="Arial"/>
              <a:buNone/>
            </a:pPr>
            <a:r>
              <a:t/>
            </a:r>
            <a:endParaRPr b="1" i="0" sz="18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b="1" i="0" lang="en-US" sz="1800" u="none" cap="none" strike="noStrike">
                <a:solidFill>
                  <a:schemeClr val="lt1"/>
                </a:solidFill>
                <a:latin typeface="Calibri"/>
                <a:ea typeface="Calibri"/>
                <a:cs typeface="Calibri"/>
                <a:sym typeface="Calibri"/>
              </a:rPr>
              <a:t>20 min - </a:t>
            </a:r>
            <a:r>
              <a:rPr lang="en-US" sz="1800">
                <a:solidFill>
                  <a:schemeClr val="lt1"/>
                </a:solidFill>
                <a:latin typeface="Calibri"/>
                <a:ea typeface="Calibri"/>
                <a:cs typeface="Calibri"/>
                <a:sym typeface="Calibri"/>
              </a:rPr>
              <a:t>Dr. Jess Calohan, Board-Certified Psychiatric Mental Health Nurse Practitioner</a:t>
            </a:r>
            <a:endParaRPr i="0" sz="1800" u="none" cap="none" strike="noStrike">
              <a:solidFill>
                <a:schemeClr val="lt1"/>
              </a:solidFill>
              <a:latin typeface="Calibri"/>
              <a:ea typeface="Calibri"/>
              <a:cs typeface="Calibri"/>
              <a:sym typeface="Calibri"/>
            </a:endParaRPr>
          </a:p>
        </p:txBody>
      </p:sp>
      <p:pic>
        <p:nvPicPr>
          <p:cNvPr id="652" name="Google Shape;652;g2fc3a6da70d_0_2027"/>
          <p:cNvPicPr preferRelativeResize="0"/>
          <p:nvPr/>
        </p:nvPicPr>
        <p:blipFill rotWithShape="1">
          <a:blip r:embed="rId4">
            <a:alphaModFix/>
          </a:blip>
          <a:srcRect b="0" l="0" r="0" t="0"/>
          <a:stretch/>
        </p:blipFill>
        <p:spPr>
          <a:xfrm>
            <a:off x="9309528" y="5439440"/>
            <a:ext cx="2664075" cy="11988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g2fc72f051c3_6_0"/>
          <p:cNvSpPr/>
          <p:nvPr/>
        </p:nvSpPr>
        <p:spPr>
          <a:xfrm>
            <a:off x="0" y="5219700"/>
            <a:ext cx="12192000" cy="1638300"/>
          </a:xfrm>
          <a:prstGeom prst="rect">
            <a:avLst/>
          </a:prstGeom>
          <a:solidFill>
            <a:srgbClr val="0074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7297"/>
              </a:solidFill>
              <a:latin typeface="Arial"/>
              <a:ea typeface="Arial"/>
              <a:cs typeface="Arial"/>
              <a:sym typeface="Arial"/>
            </a:endParaRPr>
          </a:p>
        </p:txBody>
      </p:sp>
      <p:sp>
        <p:nvSpPr>
          <p:cNvPr id="659" name="Google Shape;659;g2fc72f051c3_6_0"/>
          <p:cNvSpPr txBox="1"/>
          <p:nvPr/>
        </p:nvSpPr>
        <p:spPr>
          <a:xfrm>
            <a:off x="288750" y="5219700"/>
            <a:ext cx="10713300" cy="1638300"/>
          </a:xfrm>
          <a:prstGeom prst="rect">
            <a:avLst/>
          </a:prstGeom>
          <a:solidFill>
            <a:srgbClr val="007297"/>
          </a:solidFill>
          <a:ln>
            <a:noFill/>
          </a:ln>
        </p:spPr>
        <p:txBody>
          <a:bodyPr anchorCtr="0" anchor="ctr" bIns="68575" lIns="68575" spcFirstLastPara="1" rIns="68575" wrap="square" tIns="68575">
            <a:noAutofit/>
          </a:bodyPr>
          <a:lstStyle/>
          <a:p>
            <a:pPr indent="0" lvl="0" marL="457200" marR="0" rtl="0" algn="just">
              <a:lnSpc>
                <a:spcPct val="115000"/>
              </a:lnSpc>
              <a:spcBef>
                <a:spcPts val="0"/>
              </a:spcBef>
              <a:spcAft>
                <a:spcPts val="1200"/>
              </a:spcAft>
              <a:buClr>
                <a:srgbClr val="000000"/>
              </a:buClr>
              <a:buSzPts val="2900"/>
              <a:buFont typeface="Arial"/>
              <a:buNone/>
            </a:pPr>
            <a:r>
              <a:rPr b="1" lang="en-US" sz="2900">
                <a:solidFill>
                  <a:schemeClr val="lt1"/>
                </a:solidFill>
                <a:latin typeface="Calibri"/>
                <a:ea typeface="Calibri"/>
                <a:cs typeface="Calibri"/>
                <a:sym typeface="Calibri"/>
              </a:rPr>
              <a:t>ICE BREAKER QUESTION</a:t>
            </a:r>
            <a:endParaRPr b="1" i="0" sz="3200" u="none" cap="none" strike="noStrike">
              <a:solidFill>
                <a:schemeClr val="lt1"/>
              </a:solidFill>
              <a:latin typeface="Calibri"/>
              <a:ea typeface="Calibri"/>
              <a:cs typeface="Calibri"/>
              <a:sym typeface="Calibri"/>
            </a:endParaRPr>
          </a:p>
        </p:txBody>
      </p:sp>
      <p:pic>
        <p:nvPicPr>
          <p:cNvPr id="660" name="Google Shape;660;g2fc72f051c3_6_0"/>
          <p:cNvPicPr preferRelativeResize="0"/>
          <p:nvPr/>
        </p:nvPicPr>
        <p:blipFill rotWithShape="1">
          <a:blip r:embed="rId3">
            <a:alphaModFix/>
          </a:blip>
          <a:srcRect b="0" l="0" r="0" t="0"/>
          <a:stretch/>
        </p:blipFill>
        <p:spPr>
          <a:xfrm>
            <a:off x="4350100" y="170247"/>
            <a:ext cx="7570476" cy="5049450"/>
          </a:xfrm>
          <a:prstGeom prst="rect">
            <a:avLst/>
          </a:prstGeom>
          <a:noFill/>
          <a:ln>
            <a:noFill/>
          </a:ln>
        </p:spPr>
      </p:pic>
      <p:sp>
        <p:nvSpPr>
          <p:cNvPr id="661" name="Google Shape;661;g2fc72f051c3_6_0"/>
          <p:cNvSpPr txBox="1"/>
          <p:nvPr/>
        </p:nvSpPr>
        <p:spPr>
          <a:xfrm>
            <a:off x="103725" y="824775"/>
            <a:ext cx="4913700" cy="374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300" u="none" cap="none" strike="noStrike">
                <a:solidFill>
                  <a:schemeClr val="dk1"/>
                </a:solidFill>
                <a:latin typeface="Calibri"/>
                <a:ea typeface="Calibri"/>
                <a:cs typeface="Calibri"/>
                <a:sym typeface="Calibri"/>
              </a:rPr>
              <a:t>Name</a:t>
            </a:r>
            <a:r>
              <a:rPr b="1" lang="en-US" sz="3300">
                <a:solidFill>
                  <a:schemeClr val="dk1"/>
                </a:solidFill>
                <a:latin typeface="Calibri"/>
                <a:ea typeface="Calibri"/>
                <a:cs typeface="Calibri"/>
                <a:sym typeface="Calibri"/>
              </a:rPr>
              <a:t> </a:t>
            </a:r>
            <a:r>
              <a:rPr b="1" i="0" lang="en-US" sz="3300" u="none" cap="none" strike="noStrike">
                <a:solidFill>
                  <a:schemeClr val="dk1"/>
                </a:solidFill>
                <a:latin typeface="Calibri"/>
                <a:ea typeface="Calibri"/>
                <a:cs typeface="Calibri"/>
                <a:sym typeface="Calibri"/>
              </a:rPr>
              <a:t>+</a:t>
            </a:r>
            <a:r>
              <a:rPr b="1" lang="en-US" sz="1500">
                <a:latin typeface="Calibri"/>
                <a:ea typeface="Calibri"/>
                <a:cs typeface="Calibri"/>
                <a:sym typeface="Calibri"/>
              </a:rPr>
              <a:t> </a:t>
            </a:r>
            <a:r>
              <a:rPr b="1" lang="en-US" sz="3300">
                <a:solidFill>
                  <a:schemeClr val="dk1"/>
                </a:solidFill>
                <a:latin typeface="Calibri"/>
                <a:ea typeface="Calibri"/>
                <a:cs typeface="Calibri"/>
                <a:sym typeface="Calibri"/>
              </a:rPr>
              <a:t> C</a:t>
            </a:r>
            <a:r>
              <a:rPr b="1" i="0" lang="en-US" sz="3300" u="none" cap="none" strike="noStrike">
                <a:solidFill>
                  <a:schemeClr val="dk1"/>
                </a:solidFill>
                <a:latin typeface="Calibri"/>
                <a:ea typeface="Calibri"/>
                <a:cs typeface="Calibri"/>
                <a:sym typeface="Calibri"/>
              </a:rPr>
              <a:t>redentials</a:t>
            </a:r>
            <a:endParaRPr b="1" i="0" sz="3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t/>
            </a:r>
            <a:endParaRPr b="1" sz="33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rPr b="1" i="0" lang="en-US" sz="3300" u="none" cap="none" strike="noStrike">
                <a:solidFill>
                  <a:schemeClr val="dk1"/>
                </a:solidFill>
                <a:latin typeface="Calibri"/>
                <a:ea typeface="Calibri"/>
                <a:cs typeface="Calibri"/>
                <a:sym typeface="Calibri"/>
              </a:rPr>
              <a:t>Location</a:t>
            </a:r>
            <a:endParaRPr b="1" i="0" sz="3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t/>
            </a:r>
            <a:endParaRPr b="1" sz="33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rPr b="1" i="0" lang="en-US" sz="3300" u="none" cap="none" strike="noStrike">
                <a:solidFill>
                  <a:schemeClr val="dk1"/>
                </a:solidFill>
                <a:latin typeface="Calibri"/>
                <a:ea typeface="Calibri"/>
                <a:cs typeface="Calibri"/>
                <a:sym typeface="Calibri"/>
              </a:rPr>
              <a:t>Role </a:t>
            </a:r>
            <a:endParaRPr b="1" i="0" sz="3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t/>
            </a:r>
            <a:endParaRPr b="1" sz="33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rPr b="1" i="0" lang="en-US" sz="3300" u="none" cap="none" strike="noStrike">
                <a:solidFill>
                  <a:schemeClr val="dk1"/>
                </a:solidFill>
                <a:latin typeface="Calibri"/>
                <a:ea typeface="Calibri"/>
                <a:cs typeface="Calibri"/>
                <a:sym typeface="Calibri"/>
              </a:rPr>
              <a:t>and….</a:t>
            </a:r>
            <a:endParaRPr b="1" i="0" sz="3300" u="none" cap="none" strike="noStrike">
              <a:solidFill>
                <a:schemeClr val="dk1"/>
              </a:solidFill>
              <a:latin typeface="Calibri"/>
              <a:ea typeface="Calibri"/>
              <a:cs typeface="Calibri"/>
              <a:sym typeface="Calibri"/>
            </a:endParaRPr>
          </a:p>
        </p:txBody>
      </p:sp>
      <p:pic>
        <p:nvPicPr>
          <p:cNvPr id="662" name="Google Shape;662;g2fc72f051c3_6_0"/>
          <p:cNvPicPr preferRelativeResize="0"/>
          <p:nvPr/>
        </p:nvPicPr>
        <p:blipFill rotWithShape="1">
          <a:blip r:embed="rId4">
            <a:alphaModFix/>
          </a:blip>
          <a:srcRect b="0" l="0" r="55616" t="0"/>
          <a:stretch/>
        </p:blipFill>
        <p:spPr>
          <a:xfrm>
            <a:off x="10751517" y="5609584"/>
            <a:ext cx="845507" cy="85853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499"/>
        </a:solidFill>
      </p:bgPr>
    </p:bg>
    <p:spTree>
      <p:nvGrpSpPr>
        <p:cNvPr id="666" name="Shape 666"/>
        <p:cNvGrpSpPr/>
        <p:nvPr/>
      </p:nvGrpSpPr>
      <p:grpSpPr>
        <a:xfrm>
          <a:off x="0" y="0"/>
          <a:ext cx="0" cy="0"/>
          <a:chOff x="0" y="0"/>
          <a:chExt cx="0" cy="0"/>
        </a:xfrm>
      </p:grpSpPr>
      <p:sp>
        <p:nvSpPr>
          <p:cNvPr id="667" name="Google Shape;667;g3054d50a15b_0_83"/>
          <p:cNvSpPr txBox="1"/>
          <p:nvPr/>
        </p:nvSpPr>
        <p:spPr>
          <a:xfrm>
            <a:off x="894000" y="218800"/>
            <a:ext cx="104040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lang="en-US" sz="4000">
                <a:solidFill>
                  <a:schemeClr val="lt1"/>
                </a:solidFill>
                <a:latin typeface="Calibri"/>
                <a:ea typeface="Calibri"/>
                <a:cs typeface="Calibri"/>
                <a:sym typeface="Calibri"/>
              </a:rPr>
              <a:t>Telebehavioral Health Use in Treatment</a:t>
            </a:r>
            <a:endParaRPr i="0" sz="4000" u="none" cap="none" strike="noStrike">
              <a:solidFill>
                <a:srgbClr val="000000"/>
              </a:solidFill>
              <a:latin typeface="Calibri"/>
              <a:ea typeface="Calibri"/>
              <a:cs typeface="Calibri"/>
              <a:sym typeface="Calibri"/>
            </a:endParaRPr>
          </a:p>
        </p:txBody>
      </p:sp>
      <p:pic>
        <p:nvPicPr>
          <p:cNvPr id="668" name="Google Shape;668;g3054d50a15b_0_83"/>
          <p:cNvPicPr preferRelativeResize="0"/>
          <p:nvPr/>
        </p:nvPicPr>
        <p:blipFill rotWithShape="1">
          <a:blip r:embed="rId3">
            <a:alphaModFix/>
          </a:blip>
          <a:srcRect b="0" l="0" r="0" t="0"/>
          <a:stretch/>
        </p:blipFill>
        <p:spPr>
          <a:xfrm>
            <a:off x="10540517" y="6060874"/>
            <a:ext cx="1555610" cy="700025"/>
          </a:xfrm>
          <a:prstGeom prst="rect">
            <a:avLst/>
          </a:prstGeom>
          <a:noFill/>
          <a:ln>
            <a:noFill/>
          </a:ln>
        </p:spPr>
      </p:pic>
      <p:sp>
        <p:nvSpPr>
          <p:cNvPr id="669" name="Google Shape;669;g3054d50a15b_0_83"/>
          <p:cNvSpPr txBox="1"/>
          <p:nvPr/>
        </p:nvSpPr>
        <p:spPr>
          <a:xfrm>
            <a:off x="615625" y="1128300"/>
            <a:ext cx="9924900" cy="526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400">
                <a:solidFill>
                  <a:schemeClr val="lt1"/>
                </a:solidFill>
                <a:latin typeface="Calibri"/>
                <a:ea typeface="Calibri"/>
                <a:cs typeface="Calibri"/>
                <a:sym typeface="Calibri"/>
              </a:rPr>
              <a:t>K</a:t>
            </a:r>
            <a:r>
              <a:rPr lang="en-US" sz="2400">
                <a:solidFill>
                  <a:schemeClr val="lt1"/>
                </a:solidFill>
                <a:latin typeface="Calibri"/>
                <a:ea typeface="Calibri"/>
                <a:cs typeface="Calibri"/>
                <a:sym typeface="Calibri"/>
                <a:extLst>
                  <a:ext uri="http://customooxmlschemas.google.com/">
                    <go:slidesCustomData xmlns:go="http://customooxmlschemas.google.com/" textRoundtripDataId="1"/>
                  </a:ext>
                </a:extLst>
              </a:rPr>
              <a:t>ey Applications:</a:t>
            </a:r>
            <a:endParaRPr sz="2400">
              <a:solidFill>
                <a:schemeClr val="lt1"/>
              </a:solidFill>
              <a:latin typeface="Calibri"/>
              <a:ea typeface="Calibri"/>
              <a:cs typeface="Calibri"/>
              <a:sym typeface="Calibri"/>
            </a:endParaRPr>
          </a:p>
          <a:p>
            <a:pPr indent="-381000" lvl="0" marL="457200" rtl="0" algn="l">
              <a:lnSpc>
                <a:spcPct val="115000"/>
              </a:lnSpc>
              <a:spcBef>
                <a:spcPts val="1200"/>
              </a:spcBef>
              <a:spcAft>
                <a:spcPts val="0"/>
              </a:spcAft>
              <a:buClr>
                <a:schemeClr val="lt1"/>
              </a:buClr>
              <a:buSzPts val="2400"/>
              <a:buChar char="●"/>
            </a:pPr>
            <a:r>
              <a:rPr lang="en-US" sz="2400">
                <a:solidFill>
                  <a:schemeClr val="lt1"/>
                </a:solidFill>
                <a:latin typeface="Calibri"/>
                <a:ea typeface="Calibri"/>
                <a:cs typeface="Calibri"/>
                <a:sym typeface="Calibri"/>
              </a:rPr>
              <a:t>Screening and Diagnosis</a:t>
            </a:r>
            <a:endParaRPr sz="2400">
              <a:solidFill>
                <a:schemeClr val="lt1"/>
              </a:solidFill>
              <a:latin typeface="Calibri"/>
              <a:ea typeface="Calibri"/>
              <a:cs typeface="Calibri"/>
              <a:sym typeface="Calibri"/>
            </a:endParaRPr>
          </a:p>
          <a:p>
            <a:pPr indent="-381000" lvl="0" marL="457200" rtl="0" algn="l">
              <a:lnSpc>
                <a:spcPct val="115000"/>
              </a:lnSpc>
              <a:spcBef>
                <a:spcPts val="0"/>
              </a:spcBef>
              <a:spcAft>
                <a:spcPts val="0"/>
              </a:spcAft>
              <a:buClr>
                <a:schemeClr val="lt1"/>
              </a:buClr>
              <a:buSzPts val="2400"/>
              <a:buChar char="●"/>
            </a:pPr>
            <a:r>
              <a:rPr lang="en-US" sz="2400">
                <a:solidFill>
                  <a:schemeClr val="lt1"/>
                </a:solidFill>
                <a:latin typeface="Calibri"/>
                <a:ea typeface="Calibri"/>
                <a:cs typeface="Calibri"/>
                <a:sym typeface="Calibri"/>
              </a:rPr>
              <a:t>Online Counseling</a:t>
            </a:r>
            <a:endParaRPr sz="2400">
              <a:solidFill>
                <a:schemeClr val="lt1"/>
              </a:solidFill>
              <a:latin typeface="Calibri"/>
              <a:ea typeface="Calibri"/>
              <a:cs typeface="Calibri"/>
              <a:sym typeface="Calibri"/>
            </a:endParaRPr>
          </a:p>
          <a:p>
            <a:pPr indent="-381000" lvl="0" marL="457200" rtl="0" algn="l">
              <a:lnSpc>
                <a:spcPct val="115000"/>
              </a:lnSpc>
              <a:spcBef>
                <a:spcPts val="0"/>
              </a:spcBef>
              <a:spcAft>
                <a:spcPts val="0"/>
              </a:spcAft>
              <a:buClr>
                <a:schemeClr val="lt1"/>
              </a:buClr>
              <a:buSzPts val="2400"/>
              <a:buChar char="●"/>
            </a:pPr>
            <a:r>
              <a:rPr lang="en-US" sz="2400">
                <a:solidFill>
                  <a:schemeClr val="lt1"/>
                </a:solidFill>
                <a:latin typeface="Calibri"/>
                <a:ea typeface="Calibri"/>
                <a:cs typeface="Calibri"/>
                <a:sym typeface="Calibri"/>
              </a:rPr>
              <a:t>Medication-Assisted Treatment (MAT)</a:t>
            </a:r>
            <a:endParaRPr sz="2400">
              <a:solidFill>
                <a:schemeClr val="lt1"/>
              </a:solidFill>
              <a:latin typeface="Calibri"/>
              <a:ea typeface="Calibri"/>
              <a:cs typeface="Calibri"/>
              <a:sym typeface="Calibri"/>
            </a:endParaRPr>
          </a:p>
          <a:p>
            <a:pPr indent="-381000" lvl="0" marL="457200" rtl="0" algn="l">
              <a:lnSpc>
                <a:spcPct val="115000"/>
              </a:lnSpc>
              <a:spcBef>
                <a:spcPts val="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Continuity of Care</a:t>
            </a:r>
            <a:endParaRPr sz="2400">
              <a:solidFill>
                <a:schemeClr val="lt1"/>
              </a:solidFill>
              <a:latin typeface="Calibri"/>
              <a:ea typeface="Calibri"/>
              <a:cs typeface="Calibri"/>
              <a:sym typeface="Calibri"/>
            </a:endParaRPr>
          </a:p>
          <a:p>
            <a:pPr indent="-381000" lvl="0" marL="457200" rtl="0" algn="l">
              <a:lnSpc>
                <a:spcPct val="115000"/>
              </a:lnSpc>
              <a:spcBef>
                <a:spcPts val="0"/>
              </a:spcBef>
              <a:spcAft>
                <a:spcPts val="0"/>
              </a:spcAft>
              <a:buClr>
                <a:schemeClr val="lt1"/>
              </a:buClr>
              <a:buSzPts val="2400"/>
              <a:buChar char="●"/>
            </a:pPr>
            <a:r>
              <a:rPr lang="en-US" sz="2400">
                <a:solidFill>
                  <a:schemeClr val="lt1"/>
                </a:solidFill>
                <a:latin typeface="Calibri"/>
                <a:ea typeface="Calibri"/>
                <a:cs typeface="Calibri"/>
                <a:sym typeface="Calibri"/>
              </a:rPr>
              <a:t>Integrated Behavioral Health Care (IBHC)</a:t>
            </a:r>
            <a:endParaRPr sz="2400">
              <a:solidFill>
                <a:schemeClr val="lt1"/>
              </a:solidFill>
              <a:latin typeface="Calibri"/>
              <a:ea typeface="Calibri"/>
              <a:cs typeface="Calibri"/>
              <a:sym typeface="Calibri"/>
            </a:endParaRPr>
          </a:p>
          <a:p>
            <a:pPr indent="0" lvl="0" marL="0" rtl="0" algn="l">
              <a:lnSpc>
                <a:spcPct val="115000"/>
              </a:lnSpc>
              <a:spcBef>
                <a:spcPts val="1200"/>
              </a:spcBef>
              <a:spcAft>
                <a:spcPts val="0"/>
              </a:spcAft>
              <a:buNone/>
            </a:pPr>
            <a:r>
              <a:rPr lang="en-US" sz="2400">
                <a:solidFill>
                  <a:schemeClr val="lt1"/>
                </a:solidFill>
                <a:latin typeface="Calibri"/>
                <a:ea typeface="Calibri"/>
                <a:cs typeface="Calibri"/>
                <a:sym typeface="Calibri"/>
              </a:rPr>
              <a:t>Benefits of Telehealth:</a:t>
            </a:r>
            <a:endParaRPr sz="2400">
              <a:solidFill>
                <a:schemeClr val="lt1"/>
              </a:solidFill>
              <a:latin typeface="Calibri"/>
              <a:ea typeface="Calibri"/>
              <a:cs typeface="Calibri"/>
              <a:sym typeface="Calibri"/>
            </a:endParaRPr>
          </a:p>
          <a:p>
            <a:pPr indent="-381000" lvl="0" marL="457200" rtl="0" algn="l">
              <a:lnSpc>
                <a:spcPct val="115000"/>
              </a:lnSpc>
              <a:spcBef>
                <a:spcPts val="1200"/>
              </a:spcBef>
              <a:spcAft>
                <a:spcPts val="0"/>
              </a:spcAft>
              <a:buClr>
                <a:schemeClr val="lt1"/>
              </a:buClr>
              <a:buSzPts val="2400"/>
              <a:buChar char="●"/>
            </a:pPr>
            <a:r>
              <a:rPr lang="en-US" sz="2400">
                <a:solidFill>
                  <a:schemeClr val="lt1"/>
                </a:solidFill>
                <a:latin typeface="Calibri"/>
                <a:ea typeface="Calibri"/>
                <a:cs typeface="Calibri"/>
                <a:sym typeface="Calibri"/>
              </a:rPr>
              <a:t>Access for rural populations</a:t>
            </a:r>
            <a:endParaRPr sz="2400">
              <a:solidFill>
                <a:schemeClr val="lt1"/>
              </a:solidFill>
              <a:latin typeface="Calibri"/>
              <a:ea typeface="Calibri"/>
              <a:cs typeface="Calibri"/>
              <a:sym typeface="Calibri"/>
            </a:endParaRPr>
          </a:p>
          <a:p>
            <a:pPr indent="-381000" lvl="0" marL="457200" rtl="0" algn="l">
              <a:lnSpc>
                <a:spcPct val="115000"/>
              </a:lnSpc>
              <a:spcBef>
                <a:spcPts val="0"/>
              </a:spcBef>
              <a:spcAft>
                <a:spcPts val="0"/>
              </a:spcAft>
              <a:buClr>
                <a:schemeClr val="lt1"/>
              </a:buClr>
              <a:buSzPts val="2400"/>
              <a:buChar char="●"/>
            </a:pPr>
            <a:r>
              <a:rPr lang="en-US" sz="2400">
                <a:solidFill>
                  <a:schemeClr val="lt1"/>
                </a:solidFill>
                <a:latin typeface="Calibri"/>
                <a:ea typeface="Calibri"/>
                <a:cs typeface="Calibri"/>
                <a:sym typeface="Calibri"/>
              </a:rPr>
              <a:t>Reduce stigma </a:t>
            </a:r>
            <a:endParaRPr sz="2400">
              <a:solidFill>
                <a:schemeClr val="lt1"/>
              </a:solidFill>
              <a:latin typeface="Calibri"/>
              <a:ea typeface="Calibri"/>
              <a:cs typeface="Calibri"/>
              <a:sym typeface="Calibri"/>
            </a:endParaRPr>
          </a:p>
          <a:p>
            <a:pPr indent="-381000" lvl="0" marL="457200" rtl="0" algn="l">
              <a:lnSpc>
                <a:spcPct val="115000"/>
              </a:lnSpc>
              <a:spcBef>
                <a:spcPts val="0"/>
              </a:spcBef>
              <a:spcAft>
                <a:spcPts val="0"/>
              </a:spcAft>
              <a:buClr>
                <a:schemeClr val="lt1"/>
              </a:buClr>
              <a:buSzPts val="2400"/>
              <a:buChar char="●"/>
            </a:pPr>
            <a:r>
              <a:rPr lang="en-US" sz="2400">
                <a:solidFill>
                  <a:schemeClr val="lt1"/>
                </a:solidFill>
                <a:latin typeface="Calibri"/>
                <a:ea typeface="Calibri"/>
                <a:cs typeface="Calibri"/>
                <a:sym typeface="Calibri"/>
              </a:rPr>
              <a:t>Increases privacy </a:t>
            </a:r>
            <a:endParaRPr sz="2400">
              <a:solidFill>
                <a:schemeClr val="lt1"/>
              </a:solidFill>
              <a:latin typeface="Calibri"/>
              <a:ea typeface="Calibri"/>
              <a:cs typeface="Calibri"/>
              <a:sym typeface="Calibri"/>
            </a:endParaRPr>
          </a:p>
          <a:p>
            <a:pPr indent="-381000" lvl="0" marL="457200" rtl="0" algn="l">
              <a:lnSpc>
                <a:spcPct val="115000"/>
              </a:lnSpc>
              <a:spcBef>
                <a:spcPts val="0"/>
              </a:spcBef>
              <a:spcAft>
                <a:spcPts val="0"/>
              </a:spcAft>
              <a:buClr>
                <a:schemeClr val="lt1"/>
              </a:buClr>
              <a:buSzPts val="2400"/>
              <a:buChar char="●"/>
            </a:pPr>
            <a:r>
              <a:rPr lang="en-US" sz="2400">
                <a:solidFill>
                  <a:schemeClr val="lt1"/>
                </a:solidFill>
                <a:latin typeface="Calibri"/>
                <a:ea typeface="Calibri"/>
                <a:cs typeface="Calibri"/>
                <a:sym typeface="Calibri"/>
              </a:rPr>
              <a:t>Minimizes time off work</a:t>
            </a:r>
            <a:endParaRPr sz="2400">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1789F"/>
        </a:solidFill>
      </p:bgPr>
    </p:bg>
    <p:spTree>
      <p:nvGrpSpPr>
        <p:cNvPr id="673" name="Shape 673"/>
        <p:cNvGrpSpPr/>
        <p:nvPr/>
      </p:nvGrpSpPr>
      <p:grpSpPr>
        <a:xfrm>
          <a:off x="0" y="0"/>
          <a:ext cx="0" cy="0"/>
          <a:chOff x="0" y="0"/>
          <a:chExt cx="0" cy="0"/>
        </a:xfrm>
      </p:grpSpPr>
      <p:sp>
        <p:nvSpPr>
          <p:cNvPr id="674" name="Google Shape;674;g3054d50a15b_0_317"/>
          <p:cNvSpPr txBox="1"/>
          <p:nvPr/>
        </p:nvSpPr>
        <p:spPr>
          <a:xfrm>
            <a:off x="415646" y="310177"/>
            <a:ext cx="11360700" cy="763500"/>
          </a:xfrm>
          <a:prstGeom prst="rect">
            <a:avLst/>
          </a:prstGeom>
          <a:noFill/>
          <a:ln>
            <a:noFill/>
          </a:ln>
        </p:spPr>
        <p:txBody>
          <a:bodyPr anchorCtr="0" anchor="ctr" bIns="121900" lIns="121900" spcFirstLastPara="1" rIns="121900" wrap="square" tIns="121900">
            <a:normAutofit lnSpcReduction="10000"/>
          </a:bodyPr>
          <a:lstStyle/>
          <a:p>
            <a:pPr indent="0" lvl="0" marL="0" marR="0" rtl="0" algn="ctr">
              <a:lnSpc>
                <a:spcPct val="90000"/>
              </a:lnSpc>
              <a:spcBef>
                <a:spcPts val="0"/>
              </a:spcBef>
              <a:spcAft>
                <a:spcPts val="600"/>
              </a:spcAft>
              <a:buClr>
                <a:srgbClr val="000000"/>
              </a:buClr>
              <a:buSzPts val="3243"/>
              <a:buFont typeface="Arial"/>
              <a:buNone/>
            </a:pPr>
            <a:r>
              <a:rPr b="1" lang="en-US" sz="4000">
                <a:solidFill>
                  <a:schemeClr val="lt1"/>
                </a:solidFill>
                <a:latin typeface="Calibri"/>
                <a:ea typeface="Calibri"/>
                <a:cs typeface="Calibri"/>
                <a:sym typeface="Calibri"/>
              </a:rPr>
              <a:t>Evolution and Impact of Telebehavioral Health</a:t>
            </a:r>
            <a:endParaRPr b="1" i="0" sz="1400" u="none" cap="none" strike="noStrike">
              <a:solidFill>
                <a:schemeClr val="lt1"/>
              </a:solidFill>
              <a:latin typeface="Calibri"/>
              <a:ea typeface="Calibri"/>
              <a:cs typeface="Calibri"/>
              <a:sym typeface="Calibri"/>
            </a:endParaRPr>
          </a:p>
        </p:txBody>
      </p:sp>
      <p:sp>
        <p:nvSpPr>
          <p:cNvPr id="675" name="Google Shape;675;g3054d50a15b_0_317"/>
          <p:cNvSpPr txBox="1"/>
          <p:nvPr/>
        </p:nvSpPr>
        <p:spPr>
          <a:xfrm>
            <a:off x="9956372" y="4185399"/>
            <a:ext cx="1539000" cy="384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t/>
            </a:r>
            <a:endParaRPr b="1" i="0" sz="1300" u="none" cap="none" strike="noStrike">
              <a:solidFill>
                <a:schemeClr val="lt1"/>
              </a:solidFill>
              <a:latin typeface="Times New Roman"/>
              <a:ea typeface="Times New Roman"/>
              <a:cs typeface="Times New Roman"/>
              <a:sym typeface="Times New Roman"/>
            </a:endParaRPr>
          </a:p>
        </p:txBody>
      </p:sp>
      <p:sp>
        <p:nvSpPr>
          <p:cNvPr id="676" name="Google Shape;676;g3054d50a15b_0_317"/>
          <p:cNvSpPr txBox="1"/>
          <p:nvPr/>
        </p:nvSpPr>
        <p:spPr>
          <a:xfrm>
            <a:off x="630450" y="1342625"/>
            <a:ext cx="10931100" cy="436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400">
                <a:solidFill>
                  <a:schemeClr val="lt1"/>
                </a:solidFill>
                <a:latin typeface="Calibri"/>
                <a:ea typeface="Calibri"/>
                <a:cs typeface="Calibri"/>
                <a:sym typeface="Calibri"/>
              </a:rPr>
              <a:t>Telebehavioral Health Evolution</a:t>
            </a:r>
            <a:endParaRPr sz="2400">
              <a:solidFill>
                <a:schemeClr val="lt1"/>
              </a:solidFill>
              <a:latin typeface="Calibri"/>
              <a:ea typeface="Calibri"/>
              <a:cs typeface="Calibri"/>
              <a:sym typeface="Calibri"/>
            </a:endParaRPr>
          </a:p>
          <a:p>
            <a:pPr indent="-381000" lvl="0" marL="457200" rtl="0" algn="l">
              <a:lnSpc>
                <a:spcPct val="115000"/>
              </a:lnSpc>
              <a:spcBef>
                <a:spcPts val="100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Historical Context</a:t>
            </a:r>
            <a:endParaRPr sz="2400">
              <a:solidFill>
                <a:schemeClr val="lt1"/>
              </a:solidFill>
              <a:latin typeface="Calibri"/>
              <a:ea typeface="Calibri"/>
              <a:cs typeface="Calibri"/>
              <a:sym typeface="Calibri"/>
            </a:endParaRPr>
          </a:p>
          <a:p>
            <a:pPr indent="-381000" lvl="0" marL="457200" rtl="0" algn="l">
              <a:lnSpc>
                <a:spcPct val="115000"/>
              </a:lnSpc>
              <a:spcBef>
                <a:spcPts val="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COVID-19</a:t>
            </a:r>
            <a:endParaRPr sz="2400">
              <a:solidFill>
                <a:schemeClr val="lt1"/>
              </a:solidFill>
              <a:latin typeface="Calibri"/>
              <a:ea typeface="Calibri"/>
              <a:cs typeface="Calibri"/>
              <a:sym typeface="Calibri"/>
            </a:endParaRPr>
          </a:p>
          <a:p>
            <a:pPr indent="-381000" lvl="1" marL="914400" rtl="0" algn="l">
              <a:lnSpc>
                <a:spcPct val="115000"/>
              </a:lnSpc>
              <a:spcBef>
                <a:spcPts val="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Accelerated telehealth by </a:t>
            </a:r>
            <a:r>
              <a:rPr b="1" lang="en-US" sz="2400">
                <a:solidFill>
                  <a:schemeClr val="lt1"/>
                </a:solidFill>
                <a:latin typeface="Calibri"/>
                <a:ea typeface="Calibri"/>
                <a:cs typeface="Calibri"/>
                <a:sym typeface="Calibri"/>
              </a:rPr>
              <a:t>154%</a:t>
            </a:r>
            <a:r>
              <a:rPr lang="en-US" sz="2400">
                <a:solidFill>
                  <a:schemeClr val="lt1"/>
                </a:solidFill>
                <a:latin typeface="Calibri"/>
                <a:ea typeface="Calibri"/>
                <a:cs typeface="Calibri"/>
                <a:sym typeface="Calibri"/>
              </a:rPr>
              <a:t> for mental health services (CDC)</a:t>
            </a:r>
            <a:endParaRPr sz="2400">
              <a:solidFill>
                <a:schemeClr val="lt1"/>
              </a:solidFill>
              <a:latin typeface="Calibri"/>
              <a:ea typeface="Calibri"/>
              <a:cs typeface="Calibri"/>
              <a:sym typeface="Calibri"/>
            </a:endParaRPr>
          </a:p>
          <a:p>
            <a:pPr indent="-381000" lvl="1" marL="914400" rtl="0" algn="l">
              <a:lnSpc>
                <a:spcPct val="115000"/>
              </a:lnSpc>
              <a:spcBef>
                <a:spcPts val="0"/>
              </a:spcBef>
              <a:spcAft>
                <a:spcPts val="0"/>
              </a:spcAft>
              <a:buClr>
                <a:schemeClr val="lt1"/>
              </a:buClr>
              <a:buSzPts val="2400"/>
              <a:buFont typeface="Calibri"/>
              <a:buChar char="○"/>
            </a:pPr>
            <a:r>
              <a:rPr b="1" lang="en-US" sz="2400">
                <a:solidFill>
                  <a:schemeClr val="lt1"/>
                </a:solidFill>
                <a:latin typeface="Calibri"/>
                <a:ea typeface="Calibri"/>
                <a:cs typeface="Calibri"/>
                <a:sym typeface="Calibri"/>
              </a:rPr>
              <a:t>FQHCs</a:t>
            </a:r>
            <a:r>
              <a:rPr lang="en-US" sz="2400">
                <a:solidFill>
                  <a:schemeClr val="lt1"/>
                </a:solidFill>
                <a:latin typeface="Calibri"/>
                <a:ea typeface="Calibri"/>
                <a:cs typeface="Calibri"/>
                <a:sym typeface="Calibri"/>
              </a:rPr>
              <a:t> report a </a:t>
            </a:r>
            <a:r>
              <a:rPr b="1" lang="en-US" sz="2400">
                <a:solidFill>
                  <a:schemeClr val="lt1"/>
                </a:solidFill>
                <a:latin typeface="Calibri"/>
                <a:ea typeface="Calibri"/>
                <a:cs typeface="Calibri"/>
                <a:sym typeface="Calibri"/>
              </a:rPr>
              <a:t>60% increase</a:t>
            </a:r>
            <a:r>
              <a:rPr lang="en-US" sz="2400">
                <a:solidFill>
                  <a:schemeClr val="lt1"/>
                </a:solidFill>
                <a:latin typeface="Calibri"/>
                <a:ea typeface="Calibri"/>
                <a:cs typeface="Calibri"/>
                <a:sym typeface="Calibri"/>
              </a:rPr>
              <a:t> in patients receiving telebehavioral health services </a:t>
            </a:r>
            <a:endParaRPr sz="2400">
              <a:solidFill>
                <a:schemeClr val="lt1"/>
              </a:solidFill>
              <a:latin typeface="Calibri"/>
              <a:ea typeface="Calibri"/>
              <a:cs typeface="Calibri"/>
              <a:sym typeface="Calibri"/>
            </a:endParaRPr>
          </a:p>
          <a:p>
            <a:pPr indent="0" lvl="0" marL="0" rtl="0" algn="l">
              <a:lnSpc>
                <a:spcPct val="115000"/>
              </a:lnSpc>
              <a:spcBef>
                <a:spcPts val="1000"/>
              </a:spcBef>
              <a:spcAft>
                <a:spcPts val="0"/>
              </a:spcAft>
              <a:buNone/>
            </a:pPr>
            <a:r>
              <a:rPr lang="en-US" sz="2400">
                <a:solidFill>
                  <a:schemeClr val="lt1"/>
                </a:solidFill>
                <a:latin typeface="Calibri"/>
                <a:ea typeface="Calibri"/>
                <a:cs typeface="Calibri"/>
                <a:sym typeface="Calibri"/>
              </a:rPr>
              <a:t>Effectiveness of Telehealth</a:t>
            </a:r>
            <a:endParaRPr sz="2400">
              <a:solidFill>
                <a:schemeClr val="lt1"/>
              </a:solidFill>
              <a:latin typeface="Calibri"/>
              <a:ea typeface="Calibri"/>
              <a:cs typeface="Calibri"/>
              <a:sym typeface="Calibri"/>
            </a:endParaRPr>
          </a:p>
          <a:p>
            <a:pPr indent="-381000" lvl="0" marL="457200" rtl="0" algn="l">
              <a:lnSpc>
                <a:spcPct val="115000"/>
              </a:lnSpc>
              <a:spcBef>
                <a:spcPts val="120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Outcomes comparable to in-person therapy</a:t>
            </a:r>
            <a:endParaRPr sz="2400">
              <a:solidFill>
                <a:schemeClr val="lt1"/>
              </a:solidFill>
              <a:latin typeface="Calibri"/>
              <a:ea typeface="Calibri"/>
              <a:cs typeface="Calibri"/>
              <a:sym typeface="Calibri"/>
            </a:endParaRPr>
          </a:p>
          <a:p>
            <a:pPr indent="-381000" lvl="0" marL="457200" rtl="0" algn="l">
              <a:lnSpc>
                <a:spcPct val="115000"/>
              </a:lnSpc>
              <a:spcBef>
                <a:spcPts val="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Improved treatment adherence</a:t>
            </a:r>
            <a:endParaRPr sz="2400">
              <a:solidFill>
                <a:schemeClr val="lt1"/>
              </a:solidFill>
              <a:latin typeface="Calibri"/>
              <a:ea typeface="Calibri"/>
              <a:cs typeface="Calibri"/>
              <a:sym typeface="Calibri"/>
            </a:endParaRPr>
          </a:p>
        </p:txBody>
      </p:sp>
      <p:pic>
        <p:nvPicPr>
          <p:cNvPr id="677" name="Google Shape;677;g3054d50a15b_0_317"/>
          <p:cNvPicPr preferRelativeResize="0"/>
          <p:nvPr/>
        </p:nvPicPr>
        <p:blipFill rotWithShape="1">
          <a:blip r:embed="rId3">
            <a:alphaModFix/>
          </a:blip>
          <a:srcRect b="0" l="0" r="0" t="0"/>
          <a:stretch/>
        </p:blipFill>
        <p:spPr>
          <a:xfrm>
            <a:off x="10540517" y="6060874"/>
            <a:ext cx="1555610" cy="7000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499"/>
        </a:solidFill>
      </p:bgPr>
    </p:bg>
    <p:spTree>
      <p:nvGrpSpPr>
        <p:cNvPr id="681" name="Shape 681"/>
        <p:cNvGrpSpPr/>
        <p:nvPr/>
      </p:nvGrpSpPr>
      <p:grpSpPr>
        <a:xfrm>
          <a:off x="0" y="0"/>
          <a:ext cx="0" cy="0"/>
          <a:chOff x="0" y="0"/>
          <a:chExt cx="0" cy="0"/>
        </a:xfrm>
      </p:grpSpPr>
      <p:sp>
        <p:nvSpPr>
          <p:cNvPr id="682" name="Google Shape;682;g2d4661bf839_0_1"/>
          <p:cNvSpPr txBox="1"/>
          <p:nvPr/>
        </p:nvSpPr>
        <p:spPr>
          <a:xfrm>
            <a:off x="809050" y="208475"/>
            <a:ext cx="104040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lang="en-US" sz="4000">
                <a:solidFill>
                  <a:schemeClr val="lt1"/>
                </a:solidFill>
                <a:latin typeface="Calibri"/>
                <a:ea typeface="Calibri"/>
                <a:cs typeface="Calibri"/>
                <a:sym typeface="Calibri"/>
              </a:rPr>
              <a:t>BH and MH Prevention Services </a:t>
            </a:r>
            <a:endParaRPr b="1" sz="4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rPr b="1" lang="en-US" sz="4000">
                <a:solidFill>
                  <a:schemeClr val="lt1"/>
                </a:solidFill>
                <a:latin typeface="Calibri"/>
                <a:ea typeface="Calibri"/>
                <a:cs typeface="Calibri"/>
                <a:sym typeface="Calibri"/>
              </a:rPr>
              <a:t>Adoption of </a:t>
            </a:r>
            <a:r>
              <a:rPr b="1" lang="en-US" sz="4000">
                <a:solidFill>
                  <a:schemeClr val="lt1"/>
                </a:solidFill>
                <a:latin typeface="Calibri"/>
                <a:ea typeface="Calibri"/>
                <a:cs typeface="Calibri"/>
                <a:sym typeface="Calibri"/>
              </a:rPr>
              <a:t>Telehealth </a:t>
            </a:r>
            <a:endParaRPr i="0" sz="4000" u="none" cap="none" strike="noStrike">
              <a:solidFill>
                <a:srgbClr val="000000"/>
              </a:solidFill>
              <a:latin typeface="Calibri"/>
              <a:ea typeface="Calibri"/>
              <a:cs typeface="Calibri"/>
              <a:sym typeface="Calibri"/>
            </a:endParaRPr>
          </a:p>
        </p:txBody>
      </p:sp>
      <p:pic>
        <p:nvPicPr>
          <p:cNvPr id="683" name="Google Shape;683;g2d4661bf839_0_1"/>
          <p:cNvPicPr preferRelativeResize="0"/>
          <p:nvPr/>
        </p:nvPicPr>
        <p:blipFill rotWithShape="1">
          <a:blip r:embed="rId3">
            <a:alphaModFix/>
          </a:blip>
          <a:srcRect b="0" l="0" r="0" t="0"/>
          <a:stretch/>
        </p:blipFill>
        <p:spPr>
          <a:xfrm>
            <a:off x="10540517" y="6060874"/>
            <a:ext cx="1555610" cy="700025"/>
          </a:xfrm>
          <a:prstGeom prst="rect">
            <a:avLst/>
          </a:prstGeom>
          <a:noFill/>
          <a:ln>
            <a:noFill/>
          </a:ln>
        </p:spPr>
      </p:pic>
      <p:sp>
        <p:nvSpPr>
          <p:cNvPr id="684" name="Google Shape;684;g2d4661bf839_0_1"/>
          <p:cNvSpPr txBox="1"/>
          <p:nvPr/>
        </p:nvSpPr>
        <p:spPr>
          <a:xfrm>
            <a:off x="774900" y="1674025"/>
            <a:ext cx="10642200" cy="3898500"/>
          </a:xfrm>
          <a:prstGeom prst="rect">
            <a:avLst/>
          </a:prstGeom>
          <a:noFill/>
          <a:ln>
            <a:noFill/>
          </a:ln>
        </p:spPr>
        <p:txBody>
          <a:bodyPr anchorCtr="0" anchor="t" bIns="91425" lIns="91425" spcFirstLastPara="1" rIns="91425" wrap="square" tIns="91425">
            <a:spAutoFit/>
          </a:bodyPr>
          <a:lstStyle/>
          <a:p>
            <a:pPr indent="-381000" lvl="0" marL="457200" rtl="0" algn="l">
              <a:lnSpc>
                <a:spcPct val="115000"/>
              </a:lnSpc>
              <a:spcBef>
                <a:spcPts val="120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Early Screening and Assessment</a:t>
            </a:r>
            <a:endParaRPr sz="2400">
              <a:solidFill>
                <a:schemeClr val="lt1"/>
              </a:solidFill>
              <a:latin typeface="Calibri"/>
              <a:ea typeface="Calibri"/>
              <a:cs typeface="Calibri"/>
              <a:sym typeface="Calibri"/>
            </a:endParaRPr>
          </a:p>
          <a:p>
            <a:pPr indent="-381000" lvl="0" marL="457200" rtl="0" algn="l">
              <a:lnSpc>
                <a:spcPct val="115000"/>
              </a:lnSpc>
              <a:spcBef>
                <a:spcPts val="100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Access to Preventive Counseling</a:t>
            </a:r>
            <a:endParaRPr sz="2400">
              <a:solidFill>
                <a:schemeClr val="lt1"/>
              </a:solidFill>
              <a:latin typeface="Calibri"/>
              <a:ea typeface="Calibri"/>
              <a:cs typeface="Calibri"/>
              <a:sym typeface="Calibri"/>
            </a:endParaRPr>
          </a:p>
          <a:p>
            <a:pPr indent="-381000" lvl="1" marL="914400" rtl="0" algn="l">
              <a:lnSpc>
                <a:spcPct val="115000"/>
              </a:lnSpc>
              <a:spcBef>
                <a:spcPts val="100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Ongoing support</a:t>
            </a:r>
            <a:endParaRPr sz="2400">
              <a:solidFill>
                <a:schemeClr val="lt1"/>
              </a:solidFill>
              <a:latin typeface="Calibri"/>
              <a:ea typeface="Calibri"/>
              <a:cs typeface="Calibri"/>
              <a:sym typeface="Calibri"/>
            </a:endParaRPr>
          </a:p>
          <a:p>
            <a:pPr indent="-381000" lvl="1" marL="914400" rtl="0" algn="l">
              <a:lnSpc>
                <a:spcPct val="115000"/>
              </a:lnSpc>
              <a:spcBef>
                <a:spcPts val="100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Effective in lowering relapse rates (NIDA)</a:t>
            </a:r>
            <a:endParaRPr sz="2400">
              <a:solidFill>
                <a:schemeClr val="lt1"/>
              </a:solidFill>
              <a:latin typeface="Calibri"/>
              <a:ea typeface="Calibri"/>
              <a:cs typeface="Calibri"/>
              <a:sym typeface="Calibri"/>
            </a:endParaRPr>
          </a:p>
          <a:p>
            <a:pPr indent="-381000" lvl="0" marL="457200" rtl="0" algn="l">
              <a:lnSpc>
                <a:spcPct val="115000"/>
              </a:lnSpc>
              <a:spcBef>
                <a:spcPts val="100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Follow-up and Monitoring</a:t>
            </a:r>
            <a:endParaRPr sz="2400">
              <a:solidFill>
                <a:schemeClr val="lt1"/>
              </a:solidFill>
              <a:latin typeface="Calibri"/>
              <a:ea typeface="Calibri"/>
              <a:cs typeface="Calibri"/>
              <a:sym typeface="Calibri"/>
            </a:endParaRPr>
          </a:p>
          <a:p>
            <a:pPr indent="-381000" lvl="0" marL="457200" rtl="0" algn="l">
              <a:lnSpc>
                <a:spcPct val="115000"/>
              </a:lnSpc>
              <a:spcBef>
                <a:spcPts val="100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Reducing Barriers to Care</a:t>
            </a:r>
            <a:endParaRPr sz="2400">
              <a:solidFill>
                <a:schemeClr val="lt1"/>
              </a:solidFill>
              <a:latin typeface="Calibri"/>
              <a:ea typeface="Calibri"/>
              <a:cs typeface="Calibri"/>
              <a:sym typeface="Calibri"/>
            </a:endParaRPr>
          </a:p>
          <a:p>
            <a:pPr indent="-381000" lvl="1" marL="914400" rtl="0" algn="l">
              <a:lnSpc>
                <a:spcPct val="115000"/>
              </a:lnSpc>
              <a:spcBef>
                <a:spcPts val="1200"/>
              </a:spcBef>
              <a:spcAft>
                <a:spcPts val="1000"/>
              </a:spcAft>
              <a:buClr>
                <a:schemeClr val="lt1"/>
              </a:buClr>
              <a:buSzPts val="2400"/>
              <a:buFont typeface="Calibri"/>
              <a:buChar char="○"/>
            </a:pPr>
            <a:r>
              <a:rPr b="1" lang="en-US" sz="2400">
                <a:solidFill>
                  <a:schemeClr val="lt1"/>
                </a:solidFill>
                <a:latin typeface="Calibri"/>
                <a:ea typeface="Calibri"/>
                <a:cs typeface="Calibri"/>
                <a:sym typeface="Calibri"/>
              </a:rPr>
              <a:t>40% increase</a:t>
            </a:r>
            <a:r>
              <a:rPr lang="en-US" sz="2400">
                <a:solidFill>
                  <a:schemeClr val="lt1"/>
                </a:solidFill>
                <a:latin typeface="Calibri"/>
                <a:ea typeface="Calibri"/>
                <a:cs typeface="Calibri"/>
                <a:sym typeface="Calibri"/>
              </a:rPr>
              <a:t> in telebehavioral health use in underserved communities</a:t>
            </a:r>
            <a:endParaRPr sz="2400">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499"/>
        </a:solidFill>
      </p:bgPr>
    </p:bg>
    <p:spTree>
      <p:nvGrpSpPr>
        <p:cNvPr id="688" name="Shape 688"/>
        <p:cNvGrpSpPr/>
        <p:nvPr/>
      </p:nvGrpSpPr>
      <p:grpSpPr>
        <a:xfrm>
          <a:off x="0" y="0"/>
          <a:ext cx="0" cy="0"/>
          <a:chOff x="0" y="0"/>
          <a:chExt cx="0" cy="0"/>
        </a:xfrm>
      </p:grpSpPr>
      <p:sp>
        <p:nvSpPr>
          <p:cNvPr id="689" name="Google Shape;689;g3054d50a15b_0_373"/>
          <p:cNvSpPr txBox="1"/>
          <p:nvPr/>
        </p:nvSpPr>
        <p:spPr>
          <a:xfrm>
            <a:off x="152400" y="152400"/>
            <a:ext cx="47283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200"/>
              <a:buFont typeface="Arial"/>
              <a:buNone/>
            </a:pPr>
            <a:r>
              <a:t/>
            </a:r>
            <a:endParaRPr b="1" i="0" sz="1200" u="none" cap="none" strike="noStrike">
              <a:solidFill>
                <a:schemeClr val="dk1"/>
              </a:solidFill>
              <a:latin typeface="Times New Roman"/>
              <a:ea typeface="Times New Roman"/>
              <a:cs typeface="Times New Roman"/>
              <a:sym typeface="Times New Roman"/>
            </a:endParaRPr>
          </a:p>
        </p:txBody>
      </p:sp>
      <p:sp>
        <p:nvSpPr>
          <p:cNvPr id="690" name="Google Shape;690;g3054d50a15b_0_373"/>
          <p:cNvSpPr txBox="1"/>
          <p:nvPr/>
        </p:nvSpPr>
        <p:spPr>
          <a:xfrm>
            <a:off x="719400" y="240625"/>
            <a:ext cx="107532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lang="en-US" sz="4000">
                <a:solidFill>
                  <a:schemeClr val="lt1"/>
                </a:solidFill>
                <a:latin typeface="Calibri"/>
                <a:ea typeface="Calibri"/>
                <a:cs typeface="Calibri"/>
                <a:sym typeface="Calibri"/>
              </a:rPr>
              <a:t>Trends and Innovations in Telebehavioral Health</a:t>
            </a:r>
            <a:endParaRPr b="1" i="0" sz="3900" u="none" cap="none" strike="noStrike">
              <a:solidFill>
                <a:schemeClr val="lt1"/>
              </a:solidFill>
              <a:latin typeface="Calibri"/>
              <a:ea typeface="Calibri"/>
              <a:cs typeface="Calibri"/>
              <a:sym typeface="Calibri"/>
            </a:endParaRPr>
          </a:p>
        </p:txBody>
      </p:sp>
      <p:pic>
        <p:nvPicPr>
          <p:cNvPr id="691" name="Google Shape;691;g3054d50a15b_0_373"/>
          <p:cNvPicPr preferRelativeResize="0"/>
          <p:nvPr/>
        </p:nvPicPr>
        <p:blipFill rotWithShape="1">
          <a:blip r:embed="rId3">
            <a:alphaModFix/>
          </a:blip>
          <a:srcRect b="0" l="0" r="0" t="0"/>
          <a:stretch/>
        </p:blipFill>
        <p:spPr>
          <a:xfrm>
            <a:off x="10540517" y="6060874"/>
            <a:ext cx="1555610" cy="700025"/>
          </a:xfrm>
          <a:prstGeom prst="rect">
            <a:avLst/>
          </a:prstGeom>
          <a:noFill/>
          <a:ln>
            <a:noFill/>
          </a:ln>
        </p:spPr>
      </p:pic>
      <p:sp>
        <p:nvSpPr>
          <p:cNvPr id="692" name="Google Shape;692;g3054d50a15b_0_373"/>
          <p:cNvSpPr txBox="1"/>
          <p:nvPr/>
        </p:nvSpPr>
        <p:spPr>
          <a:xfrm>
            <a:off x="719400" y="1536588"/>
            <a:ext cx="10977000" cy="3509400"/>
          </a:xfrm>
          <a:prstGeom prst="rect">
            <a:avLst/>
          </a:prstGeom>
          <a:noFill/>
          <a:ln>
            <a:noFill/>
          </a:ln>
        </p:spPr>
        <p:txBody>
          <a:bodyPr anchorCtr="0" anchor="t" bIns="91425" lIns="91425" spcFirstLastPara="1" rIns="91425" wrap="square" tIns="91425">
            <a:spAutoFit/>
          </a:bodyPr>
          <a:lstStyle/>
          <a:p>
            <a:pPr indent="-381000" lvl="0" marL="457200" rtl="0" algn="l">
              <a:lnSpc>
                <a:spcPct val="200000"/>
              </a:lnSpc>
              <a:spcBef>
                <a:spcPts val="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Integrated Care Models</a:t>
            </a:r>
            <a:endParaRPr sz="2400">
              <a:solidFill>
                <a:schemeClr val="lt1"/>
              </a:solidFill>
              <a:latin typeface="Calibri"/>
              <a:ea typeface="Calibri"/>
              <a:cs typeface="Calibri"/>
              <a:sym typeface="Calibri"/>
            </a:endParaRPr>
          </a:p>
          <a:p>
            <a:pPr indent="-381000" lvl="0" marL="457200" rtl="0" algn="l">
              <a:lnSpc>
                <a:spcPct val="200000"/>
              </a:lnSpc>
              <a:spcBef>
                <a:spcPts val="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Mobile Health Applications</a:t>
            </a:r>
            <a:endParaRPr sz="2400">
              <a:solidFill>
                <a:schemeClr val="lt1"/>
              </a:solidFill>
              <a:latin typeface="Calibri"/>
              <a:ea typeface="Calibri"/>
              <a:cs typeface="Calibri"/>
              <a:sym typeface="Calibri"/>
            </a:endParaRPr>
          </a:p>
          <a:p>
            <a:pPr indent="-381000" lvl="0" marL="457200" rtl="0" algn="l">
              <a:lnSpc>
                <a:spcPct val="200000"/>
              </a:lnSpc>
              <a:spcBef>
                <a:spcPts val="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Teletherapy and Virtual Support Groups</a:t>
            </a:r>
            <a:endParaRPr sz="2400">
              <a:solidFill>
                <a:schemeClr val="lt1"/>
              </a:solidFill>
              <a:latin typeface="Calibri"/>
              <a:ea typeface="Calibri"/>
              <a:cs typeface="Calibri"/>
              <a:sym typeface="Calibri"/>
            </a:endParaRPr>
          </a:p>
          <a:p>
            <a:pPr indent="-381000" lvl="0" marL="457200" rtl="0" algn="l">
              <a:lnSpc>
                <a:spcPct val="200000"/>
              </a:lnSpc>
              <a:spcBef>
                <a:spcPts val="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Data-Driven Insights</a:t>
            </a:r>
            <a:endParaRPr sz="2400">
              <a:solidFill>
                <a:schemeClr val="lt1"/>
              </a:solidFill>
              <a:latin typeface="Calibri"/>
              <a:ea typeface="Calibri"/>
              <a:cs typeface="Calibri"/>
              <a:sym typeface="Calibri"/>
            </a:endParaRPr>
          </a:p>
          <a:p>
            <a:pPr indent="-381000" lvl="0" marL="457200" rtl="0" algn="l">
              <a:lnSpc>
                <a:spcPct val="200000"/>
              </a:lnSpc>
              <a:spcBef>
                <a:spcPts val="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Preventive Screening Tools</a:t>
            </a:r>
            <a:endParaRPr sz="2400">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297"/>
        </a:solidFill>
      </p:bgPr>
    </p:bg>
    <p:spTree>
      <p:nvGrpSpPr>
        <p:cNvPr id="696" name="Shape 696"/>
        <p:cNvGrpSpPr/>
        <p:nvPr/>
      </p:nvGrpSpPr>
      <p:grpSpPr>
        <a:xfrm>
          <a:off x="0" y="0"/>
          <a:ext cx="0" cy="0"/>
          <a:chOff x="0" y="0"/>
          <a:chExt cx="0" cy="0"/>
        </a:xfrm>
      </p:grpSpPr>
      <p:sp>
        <p:nvSpPr>
          <p:cNvPr id="697" name="Google Shape;697;g2ce9e8e8d6e_10_0"/>
          <p:cNvSpPr txBox="1"/>
          <p:nvPr/>
        </p:nvSpPr>
        <p:spPr>
          <a:xfrm>
            <a:off x="1898848" y="405600"/>
            <a:ext cx="8394300" cy="815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4700" u="none" cap="none" strike="noStrike">
                <a:solidFill>
                  <a:schemeClr val="lt1"/>
                </a:solidFill>
                <a:latin typeface="Calibri"/>
                <a:ea typeface="Calibri"/>
                <a:cs typeface="Calibri"/>
                <a:sym typeface="Calibri"/>
              </a:rPr>
              <a:t>Subject Matter Experts</a:t>
            </a:r>
            <a:endParaRPr b="0" i="0" sz="5100" u="none" cap="none" strike="noStrike">
              <a:solidFill>
                <a:schemeClr val="lt1"/>
              </a:solidFill>
              <a:latin typeface="Calibri"/>
              <a:ea typeface="Calibri"/>
              <a:cs typeface="Calibri"/>
              <a:sym typeface="Calibri"/>
            </a:endParaRPr>
          </a:p>
        </p:txBody>
      </p:sp>
      <p:pic>
        <p:nvPicPr>
          <p:cNvPr id="698" name="Google Shape;698;g2ce9e8e8d6e_10_0"/>
          <p:cNvPicPr preferRelativeResize="0"/>
          <p:nvPr/>
        </p:nvPicPr>
        <p:blipFill rotWithShape="1">
          <a:blip r:embed="rId3">
            <a:alphaModFix/>
          </a:blip>
          <a:srcRect b="0" l="0" r="0" t="0"/>
          <a:stretch/>
        </p:blipFill>
        <p:spPr>
          <a:xfrm>
            <a:off x="10540517" y="6060874"/>
            <a:ext cx="1555610" cy="700025"/>
          </a:xfrm>
          <a:prstGeom prst="rect">
            <a:avLst/>
          </a:prstGeom>
          <a:noFill/>
          <a:ln>
            <a:noFill/>
          </a:ln>
        </p:spPr>
      </p:pic>
      <p:sp>
        <p:nvSpPr>
          <p:cNvPr id="699" name="Google Shape;699;g2ce9e8e8d6e_10_0"/>
          <p:cNvSpPr txBox="1"/>
          <p:nvPr/>
        </p:nvSpPr>
        <p:spPr>
          <a:xfrm>
            <a:off x="7562934" y="4082571"/>
            <a:ext cx="2133300" cy="1477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600"/>
              <a:buFont typeface="Arial"/>
              <a:buNone/>
            </a:pPr>
            <a:r>
              <a:rPr b="1" i="0" lang="en-US" sz="1800" u="none" cap="none" strike="noStrike">
                <a:solidFill>
                  <a:schemeClr val="lt1"/>
                </a:solidFill>
                <a:latin typeface="Calibri"/>
                <a:ea typeface="Calibri"/>
                <a:cs typeface="Calibri"/>
                <a:sym typeface="Calibri"/>
              </a:rPr>
              <a:t>Jess Calohan, DNP, PMHNP-BC</a:t>
            </a:r>
            <a:endParaRPr>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600"/>
              <a:buFont typeface="Arial"/>
              <a:buNone/>
            </a:pPr>
            <a:r>
              <a:t/>
            </a:r>
            <a:endParaRPr b="1" i="0" sz="18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600"/>
              <a:buFont typeface="Arial"/>
              <a:buNone/>
            </a:pPr>
            <a:r>
              <a:rPr i="0" lang="en-US" sz="1800" u="none" cap="none" strike="noStrike">
                <a:solidFill>
                  <a:schemeClr val="lt1"/>
                </a:solidFill>
                <a:latin typeface="Calibri"/>
                <a:ea typeface="Calibri"/>
                <a:cs typeface="Calibri"/>
                <a:sym typeface="Calibri"/>
              </a:rPr>
              <a:t>Owner, Clinic Works Consulting, LLC.</a:t>
            </a:r>
            <a:endParaRPr b="1" i="0" sz="1400" u="none" cap="none" strike="noStrike">
              <a:solidFill>
                <a:schemeClr val="lt1"/>
              </a:solidFill>
              <a:latin typeface="Calibri"/>
              <a:ea typeface="Calibri"/>
              <a:cs typeface="Calibri"/>
              <a:sym typeface="Calibri"/>
            </a:endParaRPr>
          </a:p>
        </p:txBody>
      </p:sp>
      <p:sp>
        <p:nvSpPr>
          <p:cNvPr id="700" name="Google Shape;700;g2ce9e8e8d6e_10_0"/>
          <p:cNvSpPr txBox="1"/>
          <p:nvPr/>
        </p:nvSpPr>
        <p:spPr>
          <a:xfrm>
            <a:off x="2090068" y="4082584"/>
            <a:ext cx="2587200" cy="1477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600"/>
              <a:buFont typeface="Arial"/>
              <a:buNone/>
            </a:pPr>
            <a:r>
              <a:rPr b="1" i="0" lang="en-US" sz="1800" u="none" cap="none" strike="noStrike">
                <a:solidFill>
                  <a:schemeClr val="lt1"/>
                </a:solidFill>
                <a:latin typeface="Calibri"/>
                <a:ea typeface="Calibri"/>
                <a:cs typeface="Calibri"/>
                <a:sym typeface="Calibri"/>
              </a:rPr>
              <a:t>Jennifer Calohan, RN, TQNP, SOLC, LSSBB</a:t>
            </a:r>
            <a:endParaRPr sz="18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600"/>
              <a:buFont typeface="Arial"/>
              <a:buNone/>
            </a:pPr>
            <a:r>
              <a:t/>
            </a:r>
            <a:endParaRPr b="1" i="0" sz="18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600"/>
              <a:buFont typeface="Arial"/>
              <a:buNone/>
            </a:pPr>
            <a:r>
              <a:rPr lang="en-US" sz="1800">
                <a:solidFill>
                  <a:schemeClr val="lt1"/>
                </a:solidFill>
                <a:latin typeface="Calibri"/>
                <a:ea typeface="Calibri"/>
                <a:cs typeface="Calibri"/>
                <a:sym typeface="Calibri"/>
              </a:rPr>
              <a:t>Co Founder</a:t>
            </a:r>
            <a:r>
              <a:rPr i="0" lang="en-US" sz="1800" u="none" cap="none" strike="noStrike">
                <a:solidFill>
                  <a:schemeClr val="lt1"/>
                </a:solidFill>
                <a:latin typeface="Calibri"/>
                <a:ea typeface="Calibri"/>
                <a:cs typeface="Calibri"/>
                <a:sym typeface="Calibri"/>
              </a:rPr>
              <a:t> and Principal Consultant at CURIS</a:t>
            </a:r>
            <a:endParaRPr b="1" i="0" sz="1800" u="none" cap="none" strike="noStrike">
              <a:solidFill>
                <a:schemeClr val="lt1"/>
              </a:solidFill>
              <a:latin typeface="Calibri"/>
              <a:ea typeface="Calibri"/>
              <a:cs typeface="Calibri"/>
              <a:sym typeface="Calibri"/>
            </a:endParaRPr>
          </a:p>
        </p:txBody>
      </p:sp>
      <p:pic>
        <p:nvPicPr>
          <p:cNvPr id="701" name="Google Shape;701;g2ce9e8e8d6e_10_0"/>
          <p:cNvPicPr preferRelativeResize="0"/>
          <p:nvPr/>
        </p:nvPicPr>
        <p:blipFill rotWithShape="1">
          <a:blip r:embed="rId4">
            <a:alphaModFix/>
          </a:blip>
          <a:srcRect b="0" l="0" r="0" t="0"/>
          <a:stretch/>
        </p:blipFill>
        <p:spPr>
          <a:xfrm>
            <a:off x="2147650" y="1514963"/>
            <a:ext cx="2472050" cy="2460542"/>
          </a:xfrm>
          <a:prstGeom prst="rect">
            <a:avLst/>
          </a:prstGeom>
          <a:noFill/>
          <a:ln>
            <a:noFill/>
          </a:ln>
          <a:effectLst>
            <a:outerShdw blurRad="57150" rotWithShape="0" algn="bl" dir="5400000" dist="19050">
              <a:srgbClr val="000000">
                <a:alpha val="50000"/>
              </a:srgbClr>
            </a:outerShdw>
          </a:effectLst>
        </p:spPr>
      </p:pic>
      <p:pic>
        <p:nvPicPr>
          <p:cNvPr id="702" name="Google Shape;702;g2ce9e8e8d6e_10_0"/>
          <p:cNvPicPr preferRelativeResize="0"/>
          <p:nvPr/>
        </p:nvPicPr>
        <p:blipFill>
          <a:blip r:embed="rId5">
            <a:alphaModFix/>
          </a:blip>
          <a:stretch>
            <a:fillRect/>
          </a:stretch>
        </p:blipFill>
        <p:spPr>
          <a:xfrm>
            <a:off x="7581625" y="1437038"/>
            <a:ext cx="2095927" cy="261637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297"/>
        </a:solidFill>
      </p:bgPr>
    </p:bg>
    <p:spTree>
      <p:nvGrpSpPr>
        <p:cNvPr id="706" name="Shape 706"/>
        <p:cNvGrpSpPr/>
        <p:nvPr/>
      </p:nvGrpSpPr>
      <p:grpSpPr>
        <a:xfrm>
          <a:off x="0" y="0"/>
          <a:ext cx="0" cy="0"/>
          <a:chOff x="0" y="0"/>
          <a:chExt cx="0" cy="0"/>
        </a:xfrm>
      </p:grpSpPr>
      <p:pic>
        <p:nvPicPr>
          <p:cNvPr id="707" name="Google Shape;707;g2fc3a6da70d_0_1"/>
          <p:cNvPicPr preferRelativeResize="0"/>
          <p:nvPr/>
        </p:nvPicPr>
        <p:blipFill rotWithShape="1">
          <a:blip r:embed="rId3">
            <a:alphaModFix/>
          </a:blip>
          <a:srcRect b="0" l="0" r="0" t="0"/>
          <a:stretch/>
        </p:blipFill>
        <p:spPr>
          <a:xfrm>
            <a:off x="10540517" y="6060874"/>
            <a:ext cx="1555610" cy="700025"/>
          </a:xfrm>
          <a:prstGeom prst="rect">
            <a:avLst/>
          </a:prstGeom>
          <a:noFill/>
          <a:ln>
            <a:noFill/>
          </a:ln>
        </p:spPr>
      </p:pic>
      <p:pic>
        <p:nvPicPr>
          <p:cNvPr id="708" name="Google Shape;708;g2fc3a6da70d_0_1"/>
          <p:cNvPicPr preferRelativeResize="0"/>
          <p:nvPr/>
        </p:nvPicPr>
        <p:blipFill rotWithShape="1">
          <a:blip r:embed="rId4">
            <a:alphaModFix/>
          </a:blip>
          <a:srcRect b="0" l="0" r="0" t="0"/>
          <a:stretch/>
        </p:blipFill>
        <p:spPr>
          <a:xfrm>
            <a:off x="4721378" y="1216650"/>
            <a:ext cx="2749251" cy="2736451"/>
          </a:xfrm>
          <a:prstGeom prst="rect">
            <a:avLst/>
          </a:prstGeom>
          <a:noFill/>
          <a:ln>
            <a:noFill/>
          </a:ln>
        </p:spPr>
      </p:pic>
      <p:sp>
        <p:nvSpPr>
          <p:cNvPr id="709" name="Google Shape;709;g2fc3a6da70d_0_1"/>
          <p:cNvSpPr txBox="1"/>
          <p:nvPr/>
        </p:nvSpPr>
        <p:spPr>
          <a:xfrm>
            <a:off x="4802393" y="4176059"/>
            <a:ext cx="2587200" cy="1477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600"/>
              <a:buFont typeface="Arial"/>
              <a:buNone/>
            </a:pPr>
            <a:r>
              <a:rPr b="1" i="0" lang="en-US" sz="1800" u="none" cap="none" strike="noStrike">
                <a:solidFill>
                  <a:schemeClr val="lt1"/>
                </a:solidFill>
                <a:latin typeface="Calibri"/>
                <a:ea typeface="Calibri"/>
                <a:cs typeface="Calibri"/>
                <a:sym typeface="Calibri"/>
              </a:rPr>
              <a:t>Jennifer Calohan, RN, TQNP, SOLC, LSSBB</a:t>
            </a:r>
            <a:endParaRPr sz="18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600"/>
              <a:buFont typeface="Arial"/>
              <a:buNone/>
            </a:pPr>
            <a:r>
              <a:t/>
            </a:r>
            <a:endParaRPr b="1" i="0" sz="18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600"/>
              <a:buFont typeface="Arial"/>
              <a:buNone/>
            </a:pPr>
            <a:r>
              <a:rPr lang="en-US" sz="1800">
                <a:solidFill>
                  <a:schemeClr val="lt1"/>
                </a:solidFill>
                <a:latin typeface="Calibri"/>
                <a:ea typeface="Calibri"/>
                <a:cs typeface="Calibri"/>
                <a:sym typeface="Calibri"/>
              </a:rPr>
              <a:t>Co Founder</a:t>
            </a:r>
            <a:r>
              <a:rPr i="0" lang="en-US" sz="1800" u="none" cap="none" strike="noStrike">
                <a:solidFill>
                  <a:schemeClr val="lt1"/>
                </a:solidFill>
                <a:latin typeface="Calibri"/>
                <a:ea typeface="Calibri"/>
                <a:cs typeface="Calibri"/>
                <a:sym typeface="Calibri"/>
              </a:rPr>
              <a:t> and Principal Consultant at CURIS</a:t>
            </a:r>
            <a:endParaRPr b="1" i="0" sz="1800" u="none" cap="none" strike="noStrike">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g2fc3a6da70d_0_484"/>
          <p:cNvSpPr txBox="1"/>
          <p:nvPr>
            <p:ph type="ctrTitle"/>
          </p:nvPr>
        </p:nvSpPr>
        <p:spPr>
          <a:xfrm>
            <a:off x="1435865" y="3943526"/>
            <a:ext cx="9144000" cy="14412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entury Gothic"/>
              <a:buNone/>
            </a:pPr>
            <a:r>
              <a:rPr lang="en-US" sz="4400">
                <a:latin typeface="Century Gothic"/>
                <a:ea typeface="Century Gothic"/>
                <a:cs typeface="Century Gothic"/>
                <a:sym typeface="Century Gothic"/>
              </a:rPr>
              <a:t>What Makes a High Performing </a:t>
            </a:r>
            <a:r>
              <a:rPr lang="en-US" sz="4400">
                <a:latin typeface="Century Gothic"/>
                <a:ea typeface="Century Gothic"/>
                <a:cs typeface="Century Gothic"/>
                <a:sym typeface="Century Gothic"/>
              </a:rPr>
              <a:t>Telebehavioral</a:t>
            </a:r>
            <a:r>
              <a:rPr lang="en-US" sz="4400">
                <a:latin typeface="Century Gothic"/>
                <a:ea typeface="Century Gothic"/>
                <a:cs typeface="Century Gothic"/>
                <a:sym typeface="Century Gothic"/>
              </a:rPr>
              <a:t> Health Program</a:t>
            </a:r>
            <a:endParaRPr/>
          </a:p>
        </p:txBody>
      </p:sp>
      <p:sp>
        <p:nvSpPr>
          <p:cNvPr id="715" name="Google Shape;715;g2fc3a6da70d_0_484"/>
          <p:cNvSpPr txBox="1"/>
          <p:nvPr>
            <p:ph idx="1" type="subTitle"/>
          </p:nvPr>
        </p:nvSpPr>
        <p:spPr>
          <a:xfrm>
            <a:off x="1524000" y="5710084"/>
            <a:ext cx="9144000" cy="13290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000"/>
              <a:buNone/>
            </a:pPr>
            <a:r>
              <a:rPr lang="en-US" sz="2000">
                <a:latin typeface="Century Gothic"/>
                <a:ea typeface="Century Gothic"/>
                <a:cs typeface="Century Gothic"/>
                <a:sym typeface="Century Gothic"/>
              </a:rPr>
              <a:t>Prepared by: Jennifer Calohan, RN, TQMP, SOLC, LSSBB</a:t>
            </a:r>
            <a:endParaRPr/>
          </a:p>
          <a:p>
            <a:pPr indent="0" lvl="0" marL="0" rtl="0" algn="ctr">
              <a:lnSpc>
                <a:spcPct val="90000"/>
              </a:lnSpc>
              <a:spcBef>
                <a:spcPts val="1000"/>
              </a:spcBef>
              <a:spcAft>
                <a:spcPts val="0"/>
              </a:spcAft>
              <a:buClr>
                <a:schemeClr val="dk1"/>
              </a:buClr>
              <a:buSzPts val="2000"/>
              <a:buNone/>
            </a:pPr>
            <a:r>
              <a:rPr lang="en-US" sz="2000">
                <a:latin typeface="Century Gothic"/>
                <a:ea typeface="Century Gothic"/>
                <a:cs typeface="Century Gothic"/>
                <a:sym typeface="Century Gothic"/>
              </a:rPr>
              <a:t>CURIS Consulting Cofounder/Principal Consultant</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g2fc3a6da70d_0_489"/>
          <p:cNvSpPr txBox="1"/>
          <p:nvPr>
            <p:ph type="title"/>
          </p:nvPr>
        </p:nvSpPr>
        <p:spPr>
          <a:xfrm>
            <a:off x="838200" y="223082"/>
            <a:ext cx="10515600" cy="1040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entury Gothic"/>
              <a:buNone/>
            </a:pPr>
            <a:r>
              <a:rPr lang="en-US"/>
              <a:t>Is it Time for a “Reboot”?</a:t>
            </a:r>
            <a:endParaRPr/>
          </a:p>
        </p:txBody>
      </p:sp>
      <p:sp>
        <p:nvSpPr>
          <p:cNvPr id="721" name="Google Shape;721;g2fc3a6da70d_0_489"/>
          <p:cNvSpPr txBox="1"/>
          <p:nvPr>
            <p:ph idx="1" type="body"/>
          </p:nvPr>
        </p:nvSpPr>
        <p:spPr>
          <a:xfrm>
            <a:off x="1019350" y="1543177"/>
            <a:ext cx="6675300" cy="4064700"/>
          </a:xfrm>
          <a:prstGeom prst="rect">
            <a:avLst/>
          </a:prstGeom>
          <a:noFill/>
          <a:ln>
            <a:noFill/>
          </a:ln>
        </p:spPr>
        <p:txBody>
          <a:bodyPr anchorCtr="0" anchor="t" bIns="45700" lIns="91425" spcFirstLastPara="1" rIns="91425" wrap="square" tIns="45700">
            <a:normAutofit fontScale="85000" lnSpcReduction="20000"/>
          </a:bodyPr>
          <a:lstStyle/>
          <a:p>
            <a:pPr indent="-201930" lvl="0" marL="228600" rtl="0" algn="l">
              <a:lnSpc>
                <a:spcPct val="90000"/>
              </a:lnSpc>
              <a:spcBef>
                <a:spcPts val="0"/>
              </a:spcBef>
              <a:spcAft>
                <a:spcPts val="0"/>
              </a:spcAft>
              <a:buClr>
                <a:schemeClr val="dk1"/>
              </a:buClr>
              <a:buSzPct val="100000"/>
              <a:buChar char="•"/>
            </a:pPr>
            <a:r>
              <a:rPr lang="en-US"/>
              <a:t>We didn’t get time to adequately plan for the magnitude of change thrust upon us in March of 2020.</a:t>
            </a:r>
            <a:endParaRPr/>
          </a:p>
          <a:p>
            <a:pPr indent="0" lvl="0" marL="228600" rtl="0" algn="l">
              <a:lnSpc>
                <a:spcPct val="90000"/>
              </a:lnSpc>
              <a:spcBef>
                <a:spcPts val="0"/>
              </a:spcBef>
              <a:spcAft>
                <a:spcPts val="0"/>
              </a:spcAft>
              <a:buNone/>
            </a:pPr>
            <a:r>
              <a:t/>
            </a:r>
            <a:endParaRPr/>
          </a:p>
          <a:p>
            <a:pPr indent="-201930" lvl="0" marL="228600" rtl="0" algn="l">
              <a:lnSpc>
                <a:spcPct val="90000"/>
              </a:lnSpc>
              <a:spcBef>
                <a:spcPts val="1000"/>
              </a:spcBef>
              <a:spcAft>
                <a:spcPts val="0"/>
              </a:spcAft>
              <a:buClr>
                <a:schemeClr val="dk1"/>
              </a:buClr>
              <a:buSzPct val="100000"/>
              <a:buChar char="•"/>
            </a:pPr>
            <a:r>
              <a:rPr lang="en-US"/>
              <a:t>While we responded to the immediate needs of the pandemic, we were not able to optimally plan for long term change management, or prepare for the impact of the new tools, technology, and workflows on the day-to-day care delivery in our Health Centers – so…we are at a crossroads…is it time for a “reboot”?</a:t>
            </a:r>
            <a:endParaRPr/>
          </a:p>
          <a:p>
            <a:pPr indent="-50800" lvl="0" marL="228600" rtl="0" algn="l">
              <a:lnSpc>
                <a:spcPct val="90000"/>
              </a:lnSpc>
              <a:spcBef>
                <a:spcPts val="1000"/>
              </a:spcBef>
              <a:spcAft>
                <a:spcPts val="0"/>
              </a:spcAft>
              <a:buClr>
                <a:schemeClr val="dk1"/>
              </a:buClr>
              <a:buSzPct val="100000"/>
              <a:buNone/>
            </a:pPr>
            <a:r>
              <a:t/>
            </a:r>
            <a:endParaRPr/>
          </a:p>
          <a:p>
            <a:pPr indent="-76200" lvl="1" marL="685800" rtl="0" algn="l">
              <a:lnSpc>
                <a:spcPct val="90000"/>
              </a:lnSpc>
              <a:spcBef>
                <a:spcPts val="500"/>
              </a:spcBef>
              <a:spcAft>
                <a:spcPts val="0"/>
              </a:spcAft>
              <a:buClr>
                <a:schemeClr val="dk1"/>
              </a:buClr>
              <a:buSzPct val="100000"/>
              <a:buNone/>
            </a:pPr>
            <a:r>
              <a:t/>
            </a:r>
            <a:endParaRPr/>
          </a:p>
        </p:txBody>
      </p:sp>
      <p:pic>
        <p:nvPicPr>
          <p:cNvPr descr="A black sign with white text hanging from a pole&#10;&#10;Description automatically generated" id="722" name="Google Shape;722;g2fc3a6da70d_0_489"/>
          <p:cNvPicPr preferRelativeResize="0"/>
          <p:nvPr/>
        </p:nvPicPr>
        <p:blipFill rotWithShape="1">
          <a:blip r:embed="rId3">
            <a:alphaModFix/>
          </a:blip>
          <a:srcRect b="2837" l="0" r="0" t="0"/>
          <a:stretch/>
        </p:blipFill>
        <p:spPr>
          <a:xfrm>
            <a:off x="7194065" y="1129702"/>
            <a:ext cx="5409283" cy="4598584"/>
          </a:xfrm>
          <a:custGeom>
            <a:rect b="b" l="l" r="r" t="t"/>
            <a:pathLst>
              <a:path extrusionOk="0" h="4984915" w="5863721">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g2cc858929ae_1_264"/>
          <p:cNvSpPr txBox="1"/>
          <p:nvPr>
            <p:ph type="title"/>
          </p:nvPr>
        </p:nvSpPr>
        <p:spPr>
          <a:xfrm>
            <a:off x="178800" y="1303200"/>
            <a:ext cx="11834400" cy="26244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Clr>
                <a:schemeClr val="dk1"/>
              </a:buClr>
              <a:buSzPts val="2300"/>
              <a:buFont typeface="Arial"/>
              <a:buNone/>
            </a:pPr>
            <a:r>
              <a:rPr b="1" lang="en-US" sz="4200">
                <a:solidFill>
                  <a:srgbClr val="347496"/>
                </a:solidFill>
                <a:latin typeface="Calibri"/>
                <a:ea typeface="Calibri"/>
                <a:cs typeface="Calibri"/>
                <a:sym typeface="Calibri"/>
              </a:rPr>
              <a:t>Session Two: </a:t>
            </a:r>
            <a:r>
              <a:rPr i="1" lang="en-US" sz="4000">
                <a:solidFill>
                  <a:srgbClr val="007296"/>
                </a:solidFill>
                <a:latin typeface="Calibri"/>
                <a:ea typeface="Calibri"/>
                <a:cs typeface="Calibri"/>
                <a:sym typeface="Calibri"/>
              </a:rPr>
              <a:t>Telebehavioral</a:t>
            </a:r>
            <a:r>
              <a:rPr i="1" lang="en-US" sz="4000">
                <a:solidFill>
                  <a:srgbClr val="007296"/>
                </a:solidFill>
                <a:latin typeface="Calibri"/>
                <a:ea typeface="Calibri"/>
                <a:cs typeface="Calibri"/>
                <a:sym typeface="Calibri"/>
              </a:rPr>
              <a:t> Health </a:t>
            </a:r>
            <a:r>
              <a:rPr i="1" lang="en-US" sz="4000">
                <a:solidFill>
                  <a:srgbClr val="007296"/>
                </a:solidFill>
                <a:latin typeface="Calibri"/>
                <a:ea typeface="Calibri"/>
                <a:cs typeface="Calibri"/>
                <a:sym typeface="Calibri"/>
              </a:rPr>
              <a:t>Program Optimization and Provider Perspective</a:t>
            </a:r>
            <a:endParaRPr i="1" sz="4000">
              <a:solidFill>
                <a:srgbClr val="007296"/>
              </a:solidFill>
              <a:latin typeface="Calibri"/>
              <a:ea typeface="Calibri"/>
              <a:cs typeface="Calibri"/>
              <a:sym typeface="Calibri"/>
            </a:endParaRPr>
          </a:p>
          <a:p>
            <a:pPr indent="0" lvl="0" marL="0" rtl="0" algn="ctr">
              <a:lnSpc>
                <a:spcPct val="100000"/>
              </a:lnSpc>
              <a:spcBef>
                <a:spcPts val="0"/>
              </a:spcBef>
              <a:spcAft>
                <a:spcPts val="0"/>
              </a:spcAft>
              <a:buClr>
                <a:schemeClr val="dk1"/>
              </a:buClr>
              <a:buSzPts val="2300"/>
              <a:buFont typeface="Arial"/>
              <a:buNone/>
            </a:pPr>
            <a:r>
              <a:t/>
            </a:r>
            <a:endParaRPr b="1" sz="3900">
              <a:solidFill>
                <a:srgbClr val="347496"/>
              </a:solidFill>
              <a:latin typeface="Calibri"/>
              <a:ea typeface="Calibri"/>
              <a:cs typeface="Calibri"/>
              <a:sym typeface="Calibri"/>
            </a:endParaRPr>
          </a:p>
          <a:p>
            <a:pPr indent="0" lvl="0" marL="0" rtl="0" algn="ctr">
              <a:lnSpc>
                <a:spcPct val="100000"/>
              </a:lnSpc>
              <a:spcBef>
                <a:spcPts val="0"/>
              </a:spcBef>
              <a:spcAft>
                <a:spcPts val="0"/>
              </a:spcAft>
              <a:buClr>
                <a:schemeClr val="dk1"/>
              </a:buClr>
              <a:buSzPts val="2300"/>
              <a:buFont typeface="Arial"/>
              <a:buNone/>
            </a:pPr>
            <a:r>
              <a:rPr b="1" lang="en-US" sz="4200">
                <a:solidFill>
                  <a:srgbClr val="347496"/>
                </a:solidFill>
                <a:latin typeface="Calibri"/>
                <a:ea typeface="Calibri"/>
                <a:cs typeface="Calibri"/>
                <a:sym typeface="Calibri"/>
              </a:rPr>
              <a:t>October 17</a:t>
            </a:r>
            <a:r>
              <a:rPr b="1" baseline="30000" lang="en-US" sz="4200">
                <a:solidFill>
                  <a:srgbClr val="347496"/>
                </a:solidFill>
                <a:latin typeface="Calibri"/>
                <a:ea typeface="Calibri"/>
                <a:cs typeface="Calibri"/>
                <a:sym typeface="Calibri"/>
              </a:rPr>
              <a:t>th</a:t>
            </a:r>
            <a:r>
              <a:rPr b="1" lang="en-US" sz="4200">
                <a:solidFill>
                  <a:srgbClr val="347496"/>
                </a:solidFill>
                <a:latin typeface="Calibri"/>
                <a:ea typeface="Calibri"/>
                <a:cs typeface="Calibri"/>
                <a:sym typeface="Calibri"/>
              </a:rPr>
              <a:t>, </a:t>
            </a:r>
            <a:r>
              <a:rPr b="1" lang="en-US" sz="4200">
                <a:solidFill>
                  <a:srgbClr val="347496"/>
                </a:solidFill>
                <a:latin typeface="Calibri"/>
                <a:ea typeface="Calibri"/>
                <a:cs typeface="Calibri"/>
                <a:sym typeface="Calibri"/>
              </a:rPr>
              <a:t>2024- 3pm EST</a:t>
            </a:r>
            <a:endParaRPr sz="3300">
              <a:solidFill>
                <a:srgbClr val="347496"/>
              </a:solidFill>
              <a:latin typeface="Calibri"/>
              <a:ea typeface="Calibri"/>
              <a:cs typeface="Calibri"/>
              <a:sym typeface="Calibri"/>
            </a:endParaRPr>
          </a:p>
          <a:p>
            <a:pPr indent="0" lvl="0" marL="0" rtl="0" algn="ctr">
              <a:lnSpc>
                <a:spcPct val="100000"/>
              </a:lnSpc>
              <a:spcBef>
                <a:spcPts val="0"/>
              </a:spcBef>
              <a:spcAft>
                <a:spcPts val="0"/>
              </a:spcAft>
              <a:buClr>
                <a:schemeClr val="dk1"/>
              </a:buClr>
              <a:buSzPts val="2300"/>
              <a:buFont typeface="Arial"/>
              <a:buNone/>
            </a:pPr>
            <a:r>
              <a:t/>
            </a:r>
            <a:endParaRPr b="1" sz="4200">
              <a:solidFill>
                <a:srgbClr val="347496"/>
              </a:solidFill>
              <a:latin typeface="Times New Roman"/>
              <a:ea typeface="Times New Roman"/>
              <a:cs typeface="Times New Roman"/>
              <a:sym typeface="Times New Roman"/>
            </a:endParaRPr>
          </a:p>
          <a:p>
            <a:pPr indent="0" lvl="0" marL="0" rtl="0" algn="ctr">
              <a:lnSpc>
                <a:spcPct val="100000"/>
              </a:lnSpc>
              <a:spcBef>
                <a:spcPts val="0"/>
              </a:spcBef>
              <a:spcAft>
                <a:spcPts val="0"/>
              </a:spcAft>
              <a:buClr>
                <a:schemeClr val="dk1"/>
              </a:buClr>
              <a:buSzPts val="2100"/>
              <a:buFont typeface="Arial"/>
              <a:buNone/>
            </a:pPr>
            <a:r>
              <a:t/>
            </a:r>
            <a:endParaRPr sz="4000">
              <a:solidFill>
                <a:srgbClr val="347496"/>
              </a:solidFill>
              <a:latin typeface="Times New Roman"/>
              <a:ea typeface="Times New Roman"/>
              <a:cs typeface="Times New Roman"/>
              <a:sym typeface="Times New Roman"/>
            </a:endParaRPr>
          </a:p>
          <a:p>
            <a:pPr indent="0" lvl="0" marL="0" rtl="0" algn="ctr">
              <a:lnSpc>
                <a:spcPct val="100000"/>
              </a:lnSpc>
              <a:spcBef>
                <a:spcPts val="0"/>
              </a:spcBef>
              <a:spcAft>
                <a:spcPts val="0"/>
              </a:spcAft>
              <a:buClr>
                <a:schemeClr val="dk1"/>
              </a:buClr>
              <a:buSzPts val="2100"/>
              <a:buFont typeface="Arial"/>
              <a:buNone/>
            </a:pPr>
            <a:r>
              <a:t/>
            </a:r>
            <a:endParaRPr sz="4000">
              <a:solidFill>
                <a:srgbClr val="347496"/>
              </a:solidFill>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990"/>
              <a:buFont typeface="Arial"/>
              <a:buNone/>
            </a:pPr>
            <a:r>
              <a:t/>
            </a:r>
            <a:endParaRPr sz="6810">
              <a:solidFill>
                <a:srgbClr val="347496"/>
              </a:solidFill>
              <a:latin typeface="Lato"/>
              <a:ea typeface="Lato"/>
              <a:cs typeface="Lato"/>
              <a:sym typeface="Lato"/>
            </a:endParaRPr>
          </a:p>
        </p:txBody>
      </p:sp>
      <p:sp>
        <p:nvSpPr>
          <p:cNvPr id="525" name="Google Shape;525;g2cc858929ae_1_264"/>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pic>
        <p:nvPicPr>
          <p:cNvPr descr="A qr code with black squares&#10;&#10;Description automatically generated" id="526" name="Google Shape;526;g2cc858929ae_1_264"/>
          <p:cNvPicPr preferRelativeResize="0"/>
          <p:nvPr/>
        </p:nvPicPr>
        <p:blipFill rotWithShape="1">
          <a:blip r:embed="rId3">
            <a:alphaModFix/>
          </a:blip>
          <a:srcRect b="0" l="0" r="0" t="0"/>
          <a:stretch/>
        </p:blipFill>
        <p:spPr>
          <a:xfrm>
            <a:off x="8183100" y="5419399"/>
            <a:ext cx="1322925" cy="1322925"/>
          </a:xfrm>
          <a:prstGeom prst="rect">
            <a:avLst/>
          </a:prstGeom>
          <a:noFill/>
          <a:ln>
            <a:noFill/>
          </a:ln>
        </p:spPr>
      </p:pic>
      <p:pic>
        <p:nvPicPr>
          <p:cNvPr id="527" name="Google Shape;527;g2cc858929ae_1_264"/>
          <p:cNvPicPr preferRelativeResize="0"/>
          <p:nvPr/>
        </p:nvPicPr>
        <p:blipFill rotWithShape="1">
          <a:blip r:embed="rId4">
            <a:alphaModFix/>
          </a:blip>
          <a:srcRect b="0" l="0" r="0" t="0"/>
          <a:stretch/>
        </p:blipFill>
        <p:spPr>
          <a:xfrm>
            <a:off x="9506025" y="4934996"/>
            <a:ext cx="1784275" cy="17280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g2fc3a6da70d_0_495"/>
          <p:cNvSpPr txBox="1"/>
          <p:nvPr>
            <p:ph type="title"/>
          </p:nvPr>
        </p:nvSpPr>
        <p:spPr>
          <a:xfrm>
            <a:off x="838200" y="339246"/>
            <a:ext cx="103833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entury Gothic"/>
              <a:buNone/>
            </a:pPr>
            <a:r>
              <a:rPr lang="en-US"/>
              <a:t>Applying the 3 ‘P’s Principle</a:t>
            </a:r>
            <a:endParaRPr/>
          </a:p>
        </p:txBody>
      </p:sp>
      <p:sp>
        <p:nvSpPr>
          <p:cNvPr id="728" name="Google Shape;728;g2fc3a6da70d_0_495"/>
          <p:cNvSpPr txBox="1"/>
          <p:nvPr>
            <p:ph idx="1" type="body"/>
          </p:nvPr>
        </p:nvSpPr>
        <p:spPr>
          <a:xfrm>
            <a:off x="4834975" y="1530825"/>
            <a:ext cx="7182900" cy="43512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3200"/>
              <a:buChar char="•"/>
            </a:pPr>
            <a:r>
              <a:rPr lang="en-US" sz="3200"/>
              <a:t>Now that the proverbial dust has settled…now is an ideal time to revisit our </a:t>
            </a:r>
            <a:r>
              <a:rPr b="1" lang="en-US" sz="3200"/>
              <a:t>3 ‘P’s </a:t>
            </a:r>
            <a:r>
              <a:rPr lang="en-US" sz="3200"/>
              <a:t>– </a:t>
            </a:r>
            <a:r>
              <a:rPr b="1" lang="en-US" sz="3200"/>
              <a:t>p</a:t>
            </a:r>
            <a:r>
              <a:rPr lang="en-US" sz="3200"/>
              <a:t>eople, </a:t>
            </a:r>
            <a:r>
              <a:rPr b="1" lang="en-US" sz="3200"/>
              <a:t>p</a:t>
            </a:r>
            <a:r>
              <a:rPr lang="en-US" sz="3200"/>
              <a:t>la</a:t>
            </a:r>
            <a:r>
              <a:rPr lang="en-US" sz="3200"/>
              <a:t>ni</a:t>
            </a:r>
            <a:r>
              <a:rPr lang="en-US" sz="3200"/>
              <a:t>nng, &amp; </a:t>
            </a:r>
            <a:r>
              <a:rPr b="1" lang="en-US" sz="3200"/>
              <a:t>p</a:t>
            </a:r>
            <a:r>
              <a:rPr lang="en-US" sz="3200"/>
              <a:t>rocess…to ensure a focus on: </a:t>
            </a:r>
            <a:endParaRPr/>
          </a:p>
          <a:p>
            <a:pPr indent="0" lvl="1" marL="457200" rtl="0" algn="l">
              <a:lnSpc>
                <a:spcPct val="90000"/>
              </a:lnSpc>
              <a:spcBef>
                <a:spcPts val="500"/>
              </a:spcBef>
              <a:spcAft>
                <a:spcPts val="0"/>
              </a:spcAft>
              <a:buClr>
                <a:schemeClr val="dk1"/>
              </a:buClr>
              <a:buSzPts val="2800"/>
              <a:buNone/>
            </a:pPr>
            <a:r>
              <a:rPr lang="en-US" sz="2800"/>
              <a:t>  </a:t>
            </a:r>
            <a:r>
              <a:rPr lang="en-US" sz="3200">
                <a:solidFill>
                  <a:srgbClr val="532476"/>
                </a:solidFill>
              </a:rPr>
              <a:t>*performance</a:t>
            </a:r>
            <a:endParaRPr/>
          </a:p>
          <a:p>
            <a:pPr indent="0" lvl="1" marL="457200" rtl="0" algn="l">
              <a:lnSpc>
                <a:spcPct val="90000"/>
              </a:lnSpc>
              <a:spcBef>
                <a:spcPts val="500"/>
              </a:spcBef>
              <a:spcAft>
                <a:spcPts val="0"/>
              </a:spcAft>
              <a:buClr>
                <a:srgbClr val="532476"/>
              </a:buClr>
              <a:buSzPts val="3200"/>
              <a:buNone/>
            </a:pPr>
            <a:r>
              <a:rPr lang="en-US" sz="3200">
                <a:solidFill>
                  <a:srgbClr val="532476"/>
                </a:solidFill>
              </a:rPr>
              <a:t>  *productivity </a:t>
            </a:r>
            <a:endParaRPr/>
          </a:p>
          <a:p>
            <a:pPr indent="0" lvl="1" marL="457200" rtl="0" algn="l">
              <a:lnSpc>
                <a:spcPct val="90000"/>
              </a:lnSpc>
              <a:spcBef>
                <a:spcPts val="500"/>
              </a:spcBef>
              <a:spcAft>
                <a:spcPts val="0"/>
              </a:spcAft>
              <a:buClr>
                <a:srgbClr val="532476"/>
              </a:buClr>
              <a:buSzPts val="3200"/>
              <a:buNone/>
            </a:pPr>
            <a:r>
              <a:rPr lang="en-US" sz="3200">
                <a:solidFill>
                  <a:srgbClr val="532476"/>
                </a:solidFill>
              </a:rPr>
              <a:t>  *quality </a:t>
            </a:r>
            <a:endParaRPr/>
          </a:p>
          <a:p>
            <a:pPr indent="0" lvl="1" marL="457200" rtl="0" algn="l">
              <a:lnSpc>
                <a:spcPct val="90000"/>
              </a:lnSpc>
              <a:spcBef>
                <a:spcPts val="500"/>
              </a:spcBef>
              <a:spcAft>
                <a:spcPts val="0"/>
              </a:spcAft>
              <a:buClr>
                <a:srgbClr val="532476"/>
              </a:buClr>
              <a:buSzPts val="3200"/>
              <a:buNone/>
            </a:pPr>
            <a:r>
              <a:rPr lang="en-US" sz="3200">
                <a:solidFill>
                  <a:srgbClr val="532476"/>
                </a:solidFill>
              </a:rPr>
              <a:t>  *safety</a:t>
            </a:r>
            <a:endParaRPr/>
          </a:p>
        </p:txBody>
      </p:sp>
      <p:pic>
        <p:nvPicPr>
          <p:cNvPr descr="A computer sitting on top of a table&#10;&#10;Description automatically generated" id="729" name="Google Shape;729;g2fc3a6da70d_0_495"/>
          <p:cNvPicPr preferRelativeResize="0"/>
          <p:nvPr/>
        </p:nvPicPr>
        <p:blipFill rotWithShape="1">
          <a:blip r:embed="rId3">
            <a:alphaModFix/>
          </a:blip>
          <a:srcRect b="0" l="0" r="0" t="0"/>
          <a:stretch/>
        </p:blipFill>
        <p:spPr>
          <a:xfrm rot="735386">
            <a:off x="615329" y="2403853"/>
            <a:ext cx="4404697" cy="330597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33" name="Shape 733"/>
        <p:cNvGrpSpPr/>
        <p:nvPr/>
      </p:nvGrpSpPr>
      <p:grpSpPr>
        <a:xfrm>
          <a:off x="0" y="0"/>
          <a:ext cx="0" cy="0"/>
          <a:chOff x="0" y="0"/>
          <a:chExt cx="0" cy="0"/>
        </a:xfrm>
      </p:grpSpPr>
      <p:sp>
        <p:nvSpPr>
          <p:cNvPr id="734" name="Google Shape;734;g2fc3a6da70d_0_501"/>
          <p:cNvSpPr txBox="1"/>
          <p:nvPr>
            <p:ph type="title"/>
          </p:nvPr>
        </p:nvSpPr>
        <p:spPr>
          <a:xfrm>
            <a:off x="738158" y="707640"/>
            <a:ext cx="11735100" cy="10626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entury Gothic"/>
              <a:buNone/>
            </a:pPr>
            <a:r>
              <a:rPr lang="en-US"/>
              <a:t>People – </a:t>
            </a:r>
            <a:br>
              <a:rPr lang="en-US" sz="4000"/>
            </a:br>
            <a:r>
              <a:rPr lang="en-US" sz="3600"/>
              <a:t>Leveraging Your Teams Efficiently &amp; Effectively</a:t>
            </a:r>
            <a:endParaRPr/>
          </a:p>
        </p:txBody>
      </p:sp>
      <p:cxnSp>
        <p:nvCxnSpPr>
          <p:cNvPr id="735" name="Google Shape;735;g2fc3a6da70d_0_501"/>
          <p:cNvCxnSpPr/>
          <p:nvPr/>
        </p:nvCxnSpPr>
        <p:spPr>
          <a:xfrm>
            <a:off x="909724" y="1770262"/>
            <a:ext cx="10125000" cy="0"/>
          </a:xfrm>
          <a:prstGeom prst="straightConnector1">
            <a:avLst/>
          </a:prstGeom>
          <a:noFill/>
          <a:ln cap="flat" cmpd="sng" w="15875">
            <a:solidFill>
              <a:srgbClr val="595959"/>
            </a:solidFill>
            <a:prstDash val="solid"/>
            <a:miter lim="800000"/>
            <a:headEnd len="sm" w="sm" type="none"/>
            <a:tailEnd len="sm" w="sm" type="none"/>
          </a:ln>
        </p:spPr>
      </p:cxnSp>
      <p:pic>
        <p:nvPicPr>
          <p:cNvPr descr="A picture containing indoor, table, toy, sitting&#10;&#10;Description automatically generated" id="736" name="Google Shape;736;g2fc3a6da70d_0_501"/>
          <p:cNvPicPr preferRelativeResize="0"/>
          <p:nvPr/>
        </p:nvPicPr>
        <p:blipFill rotWithShape="1">
          <a:blip r:embed="rId3">
            <a:alphaModFix/>
          </a:blip>
          <a:srcRect b="0" l="0" r="0" t="0"/>
          <a:stretch/>
        </p:blipFill>
        <p:spPr>
          <a:xfrm>
            <a:off x="7446608" y="2411416"/>
            <a:ext cx="4513406" cy="2820877"/>
          </a:xfrm>
          <a:prstGeom prst="rect">
            <a:avLst/>
          </a:prstGeom>
          <a:noFill/>
          <a:ln>
            <a:noFill/>
          </a:ln>
        </p:spPr>
      </p:pic>
      <p:sp>
        <p:nvSpPr>
          <p:cNvPr id="737" name="Google Shape;737;g2fc3a6da70d_0_501"/>
          <p:cNvSpPr txBox="1"/>
          <p:nvPr>
            <p:ph idx="1" type="body"/>
          </p:nvPr>
        </p:nvSpPr>
        <p:spPr>
          <a:xfrm>
            <a:off x="909725" y="2016594"/>
            <a:ext cx="7915200" cy="32157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400"/>
              <a:buChar char="•"/>
            </a:pPr>
            <a:r>
              <a:rPr lang="en-US" sz="2400"/>
              <a:t>Telehealth requires special attention on                      care team modeling </a:t>
            </a:r>
            <a:endParaRPr/>
          </a:p>
          <a:p>
            <a:pPr indent="-228600" lvl="0" marL="228600" rtl="0" algn="l">
              <a:lnSpc>
                <a:spcPct val="90000"/>
              </a:lnSpc>
              <a:spcBef>
                <a:spcPts val="1000"/>
              </a:spcBef>
              <a:spcAft>
                <a:spcPts val="0"/>
              </a:spcAft>
              <a:buClr>
                <a:schemeClr val="dk1"/>
              </a:buClr>
              <a:buSzPts val="2400"/>
              <a:buChar char="•"/>
            </a:pPr>
            <a:r>
              <a:rPr lang="en-US" sz="2400"/>
              <a:t>Roles and responsibilities must be clearly                  defined and clearly communicated</a:t>
            </a:r>
            <a:endParaRPr/>
          </a:p>
          <a:p>
            <a:pPr indent="-228600" lvl="0" marL="228600" rtl="0" algn="l">
              <a:lnSpc>
                <a:spcPct val="90000"/>
              </a:lnSpc>
              <a:spcBef>
                <a:spcPts val="1000"/>
              </a:spcBef>
              <a:spcAft>
                <a:spcPts val="0"/>
              </a:spcAft>
              <a:buClr>
                <a:schemeClr val="dk1"/>
              </a:buClr>
              <a:buSzPts val="2400"/>
              <a:buChar char="•"/>
            </a:pPr>
            <a:r>
              <a:rPr lang="en-US" sz="2400"/>
              <a:t>Workflow(s) need to be designed to                                      be as efficient and effective as possible</a:t>
            </a:r>
            <a:endParaRPr/>
          </a:p>
          <a:p>
            <a:pPr indent="-228600" lvl="0" marL="228600" rtl="0" algn="l">
              <a:lnSpc>
                <a:spcPct val="90000"/>
              </a:lnSpc>
              <a:spcBef>
                <a:spcPts val="1000"/>
              </a:spcBef>
              <a:spcAft>
                <a:spcPts val="0"/>
              </a:spcAft>
              <a:buClr>
                <a:schemeClr val="dk1"/>
              </a:buClr>
              <a:buSzPts val="2400"/>
              <a:buChar char="•"/>
            </a:pPr>
            <a:r>
              <a:rPr lang="en-US" sz="2400"/>
              <a:t>Must be mindful of both clinical                                              </a:t>
            </a:r>
            <a:r>
              <a:rPr lang="en-US" sz="2400" u="sng"/>
              <a:t>and</a:t>
            </a:r>
            <a:r>
              <a:rPr lang="en-US" sz="2400"/>
              <a:t> non-clinical roles to protect                                          peak of scope</a:t>
            </a:r>
            <a:endParaRPr/>
          </a:p>
          <a:p>
            <a:pPr indent="-228600" lvl="0" marL="228600" rtl="0" algn="l">
              <a:lnSpc>
                <a:spcPct val="90000"/>
              </a:lnSpc>
              <a:spcBef>
                <a:spcPts val="1000"/>
              </a:spcBef>
              <a:spcAft>
                <a:spcPts val="0"/>
              </a:spcAft>
              <a:buClr>
                <a:schemeClr val="dk1"/>
              </a:buClr>
              <a:buSzPts val="2400"/>
              <a:buChar char="•"/>
            </a:pPr>
            <a:r>
              <a:rPr lang="en-US" sz="2400"/>
              <a:t>Always include the perspective of the patient! </a:t>
            </a:r>
            <a:endParaRPr/>
          </a:p>
          <a:p>
            <a:pPr indent="0" lvl="0" marL="0" rtl="0" algn="l">
              <a:lnSpc>
                <a:spcPct val="90000"/>
              </a:lnSpc>
              <a:spcBef>
                <a:spcPts val="1000"/>
              </a:spcBef>
              <a:spcAft>
                <a:spcPts val="0"/>
              </a:spcAft>
              <a:buClr>
                <a:schemeClr val="dk1"/>
              </a:buClr>
              <a:buSzPts val="2400"/>
              <a:buNone/>
            </a:pPr>
            <a:r>
              <a:t/>
            </a:r>
            <a:endParaRPr sz="2400"/>
          </a:p>
          <a:p>
            <a:pPr indent="-76200" lvl="0" marL="228600" rtl="0" algn="l">
              <a:lnSpc>
                <a:spcPct val="90000"/>
              </a:lnSpc>
              <a:spcBef>
                <a:spcPts val="1000"/>
              </a:spcBef>
              <a:spcAft>
                <a:spcPts val="0"/>
              </a:spcAft>
              <a:buClr>
                <a:schemeClr val="dk1"/>
              </a:buClr>
              <a:buSzPts val="2400"/>
              <a:buNone/>
            </a:pPr>
            <a:r>
              <a:t/>
            </a:r>
            <a:endParaRPr sz="24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1" name="Shape 741"/>
        <p:cNvGrpSpPr/>
        <p:nvPr/>
      </p:nvGrpSpPr>
      <p:grpSpPr>
        <a:xfrm>
          <a:off x="0" y="0"/>
          <a:ext cx="0" cy="0"/>
          <a:chOff x="0" y="0"/>
          <a:chExt cx="0" cy="0"/>
        </a:xfrm>
      </p:grpSpPr>
      <p:sp>
        <p:nvSpPr>
          <p:cNvPr id="742" name="Google Shape;742;g2fc3a6da70d_0_508"/>
          <p:cNvSpPr txBox="1"/>
          <p:nvPr>
            <p:ph type="title"/>
          </p:nvPr>
        </p:nvSpPr>
        <p:spPr>
          <a:xfrm>
            <a:off x="1047624" y="689597"/>
            <a:ext cx="10588500" cy="10626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entury Gothic"/>
              <a:buNone/>
            </a:pPr>
            <a:r>
              <a:rPr lang="en-US"/>
              <a:t>Planning – </a:t>
            </a:r>
            <a:br>
              <a:rPr lang="en-US"/>
            </a:br>
            <a:r>
              <a:rPr lang="en-US"/>
              <a:t>Regulatory Compliance</a:t>
            </a:r>
            <a:endParaRPr/>
          </a:p>
        </p:txBody>
      </p:sp>
      <p:cxnSp>
        <p:nvCxnSpPr>
          <p:cNvPr id="743" name="Google Shape;743;g2fc3a6da70d_0_508"/>
          <p:cNvCxnSpPr/>
          <p:nvPr/>
        </p:nvCxnSpPr>
        <p:spPr>
          <a:xfrm>
            <a:off x="953824" y="1849712"/>
            <a:ext cx="10125000" cy="0"/>
          </a:xfrm>
          <a:prstGeom prst="straightConnector1">
            <a:avLst/>
          </a:prstGeom>
          <a:noFill/>
          <a:ln cap="flat" cmpd="sng" w="15875">
            <a:solidFill>
              <a:srgbClr val="595959"/>
            </a:solidFill>
            <a:prstDash val="solid"/>
            <a:miter lim="800000"/>
            <a:headEnd len="sm" w="sm" type="none"/>
            <a:tailEnd len="sm" w="sm" type="none"/>
          </a:ln>
        </p:spPr>
      </p:cxnSp>
      <p:sp>
        <p:nvSpPr>
          <p:cNvPr id="744" name="Google Shape;744;g2fc3a6da70d_0_508"/>
          <p:cNvSpPr txBox="1"/>
          <p:nvPr>
            <p:ph idx="1" type="body"/>
          </p:nvPr>
        </p:nvSpPr>
        <p:spPr>
          <a:xfrm>
            <a:off x="4218905" y="2203464"/>
            <a:ext cx="7272600" cy="37908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250"/>
              <a:buChar char="•"/>
            </a:pPr>
            <a:r>
              <a:rPr lang="en-US" sz="2250"/>
              <a:t>Be mindful of FTCA, credentialing, &amp; privileging</a:t>
            </a:r>
            <a:endParaRPr/>
          </a:p>
          <a:p>
            <a:pPr indent="-228600" lvl="0" marL="228600" rtl="0" algn="l">
              <a:lnSpc>
                <a:spcPct val="90000"/>
              </a:lnSpc>
              <a:spcBef>
                <a:spcPts val="1000"/>
              </a:spcBef>
              <a:spcAft>
                <a:spcPts val="0"/>
              </a:spcAft>
              <a:buClr>
                <a:schemeClr val="dk1"/>
              </a:buClr>
              <a:buSzPts val="2250"/>
              <a:buChar char="•"/>
            </a:pPr>
            <a:r>
              <a:rPr lang="en-US" sz="2250"/>
              <a:t>Assess your program scope</a:t>
            </a:r>
            <a:endParaRPr/>
          </a:p>
          <a:p>
            <a:pPr indent="-228600" lvl="0" marL="228600" rtl="0" algn="l">
              <a:lnSpc>
                <a:spcPct val="90000"/>
              </a:lnSpc>
              <a:spcBef>
                <a:spcPts val="1000"/>
              </a:spcBef>
              <a:spcAft>
                <a:spcPts val="0"/>
              </a:spcAft>
              <a:buClr>
                <a:schemeClr val="dk1"/>
              </a:buClr>
              <a:buSzPts val="2250"/>
              <a:buChar char="•"/>
            </a:pPr>
            <a:r>
              <a:rPr lang="en-US" sz="2250"/>
              <a:t>Establish guidelines to define and determine  your organization’s telehealth program criteria</a:t>
            </a:r>
            <a:endParaRPr/>
          </a:p>
          <a:p>
            <a:pPr indent="-228600" lvl="0" marL="228600" rtl="0" algn="l">
              <a:lnSpc>
                <a:spcPct val="90000"/>
              </a:lnSpc>
              <a:spcBef>
                <a:spcPts val="1000"/>
              </a:spcBef>
              <a:spcAft>
                <a:spcPts val="0"/>
              </a:spcAft>
              <a:buClr>
                <a:schemeClr val="dk1"/>
              </a:buClr>
              <a:buSzPts val="2250"/>
              <a:buChar char="•"/>
            </a:pPr>
            <a:r>
              <a:rPr lang="en-US" sz="2250"/>
              <a:t>Develop your organization’s telehealth policies</a:t>
            </a:r>
            <a:endParaRPr/>
          </a:p>
          <a:p>
            <a:pPr indent="-228600" lvl="0" marL="228600" rtl="0" algn="l">
              <a:lnSpc>
                <a:spcPct val="90000"/>
              </a:lnSpc>
              <a:spcBef>
                <a:spcPts val="1000"/>
              </a:spcBef>
              <a:spcAft>
                <a:spcPts val="0"/>
              </a:spcAft>
              <a:buClr>
                <a:schemeClr val="dk1"/>
              </a:buClr>
              <a:buSzPts val="2250"/>
              <a:buChar char="•"/>
            </a:pPr>
            <a:r>
              <a:rPr lang="en-US" sz="2250"/>
              <a:t>Establish decision making tools to determine what patients/types of visits do and do not meet criteria </a:t>
            </a:r>
            <a:r>
              <a:rPr lang="en-US" sz="2000">
                <a:solidFill>
                  <a:srgbClr val="FF0000"/>
                </a:solidFill>
              </a:rPr>
              <a:t>(hint…think patient safety &amp; risk mitigation!)</a:t>
            </a:r>
            <a:endParaRPr/>
          </a:p>
          <a:p>
            <a:pPr indent="-228600" lvl="0" marL="228600" rtl="0" algn="l">
              <a:lnSpc>
                <a:spcPct val="90000"/>
              </a:lnSpc>
              <a:spcBef>
                <a:spcPts val="1000"/>
              </a:spcBef>
              <a:spcAft>
                <a:spcPts val="0"/>
              </a:spcAft>
              <a:buClr>
                <a:schemeClr val="dk1"/>
              </a:buClr>
              <a:buSzPts val="2250"/>
              <a:buChar char="•"/>
            </a:pPr>
            <a:r>
              <a:rPr lang="en-US" sz="2250"/>
              <a:t>Develop specific consent forms with necessary modifications</a:t>
            </a:r>
            <a:endParaRPr/>
          </a:p>
          <a:p>
            <a:pPr indent="0" lvl="0" marL="0" rtl="0" algn="l">
              <a:lnSpc>
                <a:spcPct val="90000"/>
              </a:lnSpc>
              <a:spcBef>
                <a:spcPts val="1000"/>
              </a:spcBef>
              <a:spcAft>
                <a:spcPts val="0"/>
              </a:spcAft>
              <a:buClr>
                <a:schemeClr val="dk1"/>
              </a:buClr>
              <a:buSzPts val="2250"/>
              <a:buNone/>
            </a:pPr>
            <a:r>
              <a:t/>
            </a:r>
            <a:endParaRPr sz="2250"/>
          </a:p>
          <a:p>
            <a:pPr indent="-82550" lvl="0" marL="228600" rtl="0" algn="l">
              <a:lnSpc>
                <a:spcPct val="90000"/>
              </a:lnSpc>
              <a:spcBef>
                <a:spcPts val="1000"/>
              </a:spcBef>
              <a:spcAft>
                <a:spcPts val="0"/>
              </a:spcAft>
              <a:buClr>
                <a:schemeClr val="dk1"/>
              </a:buClr>
              <a:buSzPts val="2300"/>
              <a:buNone/>
            </a:pPr>
            <a:r>
              <a:t/>
            </a:r>
            <a:endParaRPr sz="2300"/>
          </a:p>
          <a:p>
            <a:pPr indent="-82550" lvl="0" marL="228600" rtl="0" algn="l">
              <a:lnSpc>
                <a:spcPct val="90000"/>
              </a:lnSpc>
              <a:spcBef>
                <a:spcPts val="1000"/>
              </a:spcBef>
              <a:spcAft>
                <a:spcPts val="0"/>
              </a:spcAft>
              <a:buClr>
                <a:schemeClr val="dk1"/>
              </a:buClr>
              <a:buSzPts val="2300"/>
              <a:buNone/>
            </a:pPr>
            <a:r>
              <a:t/>
            </a:r>
            <a:endParaRPr sz="2300"/>
          </a:p>
        </p:txBody>
      </p:sp>
      <p:pic>
        <p:nvPicPr>
          <p:cNvPr id="745" name="Google Shape;745;g2fc3a6da70d_0_508"/>
          <p:cNvPicPr preferRelativeResize="0"/>
          <p:nvPr/>
        </p:nvPicPr>
        <p:blipFill rotWithShape="1">
          <a:blip r:embed="rId3">
            <a:alphaModFix/>
          </a:blip>
          <a:srcRect b="0" l="0" r="0" t="0"/>
          <a:stretch/>
        </p:blipFill>
        <p:spPr>
          <a:xfrm rot="456265">
            <a:off x="672548" y="2239771"/>
            <a:ext cx="3117484" cy="390907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g2fc3a6da70d_0_515"/>
          <p:cNvSpPr txBox="1"/>
          <p:nvPr>
            <p:ph type="title"/>
          </p:nvPr>
        </p:nvSpPr>
        <p:spPr>
          <a:xfrm>
            <a:off x="838200" y="396079"/>
            <a:ext cx="10515600" cy="1325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entury Gothic"/>
              <a:buNone/>
            </a:pPr>
            <a:r>
              <a:rPr lang="en-US"/>
              <a:t>Process – </a:t>
            </a:r>
            <a:br>
              <a:rPr lang="en-US"/>
            </a:br>
            <a:r>
              <a:rPr lang="en-US" sz="3600"/>
              <a:t>Identify Processes Impacted Virtual Care Delivery</a:t>
            </a:r>
            <a:endParaRPr/>
          </a:p>
        </p:txBody>
      </p:sp>
      <p:sp>
        <p:nvSpPr>
          <p:cNvPr id="751" name="Google Shape;751;g2fc3a6da70d_0_515"/>
          <p:cNvSpPr txBox="1"/>
          <p:nvPr>
            <p:ph idx="1" type="body"/>
          </p:nvPr>
        </p:nvSpPr>
        <p:spPr>
          <a:xfrm>
            <a:off x="838200" y="1721776"/>
            <a:ext cx="6744300" cy="42696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sz="2400"/>
              <a:t>Check-In</a:t>
            </a:r>
            <a:endParaRPr/>
          </a:p>
          <a:p>
            <a:pPr indent="-228600" lvl="0" marL="228600" rtl="0" algn="l">
              <a:lnSpc>
                <a:spcPct val="90000"/>
              </a:lnSpc>
              <a:spcBef>
                <a:spcPts val="1000"/>
              </a:spcBef>
              <a:spcAft>
                <a:spcPts val="0"/>
              </a:spcAft>
              <a:buClr>
                <a:schemeClr val="dk1"/>
              </a:buClr>
              <a:buSzPts val="2400"/>
              <a:buChar char="•"/>
            </a:pPr>
            <a:r>
              <a:rPr lang="en-US" sz="2400"/>
              <a:t>Insurance Verification</a:t>
            </a:r>
            <a:endParaRPr/>
          </a:p>
          <a:p>
            <a:pPr indent="-228600" lvl="0" marL="228600" rtl="0" algn="l">
              <a:lnSpc>
                <a:spcPct val="90000"/>
              </a:lnSpc>
              <a:spcBef>
                <a:spcPts val="1000"/>
              </a:spcBef>
              <a:spcAft>
                <a:spcPts val="0"/>
              </a:spcAft>
              <a:buClr>
                <a:schemeClr val="dk1"/>
              </a:buClr>
              <a:buSzPts val="2400"/>
              <a:buChar char="•"/>
            </a:pPr>
            <a:r>
              <a:rPr lang="en-US" sz="2400"/>
              <a:t>Co-pay Collection</a:t>
            </a:r>
            <a:endParaRPr/>
          </a:p>
          <a:p>
            <a:pPr indent="-228600" lvl="0" marL="228600" rtl="0" algn="l">
              <a:lnSpc>
                <a:spcPct val="90000"/>
              </a:lnSpc>
              <a:spcBef>
                <a:spcPts val="1000"/>
              </a:spcBef>
              <a:spcAft>
                <a:spcPts val="0"/>
              </a:spcAft>
              <a:buClr>
                <a:schemeClr val="dk1"/>
              </a:buClr>
              <a:buSzPts val="2400"/>
              <a:buChar char="•"/>
            </a:pPr>
            <a:r>
              <a:rPr lang="en-US" sz="2400"/>
              <a:t>Intake Process/Virtual “Rooming”</a:t>
            </a:r>
            <a:endParaRPr/>
          </a:p>
          <a:p>
            <a:pPr indent="-228600" lvl="0" marL="228600" rtl="0" algn="l">
              <a:lnSpc>
                <a:spcPct val="90000"/>
              </a:lnSpc>
              <a:spcBef>
                <a:spcPts val="1000"/>
              </a:spcBef>
              <a:spcAft>
                <a:spcPts val="0"/>
              </a:spcAft>
              <a:buClr>
                <a:schemeClr val="dk1"/>
              </a:buClr>
              <a:buSzPts val="2400"/>
              <a:buChar char="•"/>
            </a:pPr>
            <a:r>
              <a:rPr lang="en-US" sz="2400"/>
              <a:t>Check Out/Discharge Instructions</a:t>
            </a:r>
            <a:endParaRPr/>
          </a:p>
          <a:p>
            <a:pPr indent="-228600" lvl="0" marL="228600" rtl="0" algn="l">
              <a:lnSpc>
                <a:spcPct val="90000"/>
              </a:lnSpc>
              <a:spcBef>
                <a:spcPts val="1000"/>
              </a:spcBef>
              <a:spcAft>
                <a:spcPts val="0"/>
              </a:spcAft>
              <a:buClr>
                <a:schemeClr val="dk1"/>
              </a:buClr>
              <a:buSzPts val="2400"/>
              <a:buChar char="•"/>
            </a:pPr>
            <a:r>
              <a:rPr lang="en-US" sz="2400"/>
              <a:t>Documentation </a:t>
            </a:r>
            <a:r>
              <a:rPr lang="en-US" sz="1700"/>
              <a:t>(clinical &amp; non-clinical data entry)</a:t>
            </a:r>
            <a:endParaRPr/>
          </a:p>
          <a:p>
            <a:pPr indent="-228600" lvl="0" marL="228600" rtl="0" algn="l">
              <a:lnSpc>
                <a:spcPct val="90000"/>
              </a:lnSpc>
              <a:spcBef>
                <a:spcPts val="1000"/>
              </a:spcBef>
              <a:spcAft>
                <a:spcPts val="0"/>
              </a:spcAft>
              <a:buClr>
                <a:schemeClr val="dk1"/>
              </a:buClr>
              <a:buSzPts val="2400"/>
              <a:buChar char="•"/>
            </a:pPr>
            <a:r>
              <a:rPr lang="en-US" sz="2400"/>
              <a:t>Refill Process/Medication Mgmt.</a:t>
            </a:r>
            <a:endParaRPr/>
          </a:p>
          <a:p>
            <a:pPr indent="-228600" lvl="0" marL="228600" rtl="0" algn="l">
              <a:lnSpc>
                <a:spcPct val="90000"/>
              </a:lnSpc>
              <a:spcBef>
                <a:spcPts val="1000"/>
              </a:spcBef>
              <a:spcAft>
                <a:spcPts val="0"/>
              </a:spcAft>
              <a:buClr>
                <a:schemeClr val="dk1"/>
              </a:buClr>
              <a:buSzPts val="2400"/>
              <a:buChar char="•"/>
            </a:pPr>
            <a:r>
              <a:rPr lang="en-US" sz="2400"/>
              <a:t>Communication </a:t>
            </a:r>
            <a:r>
              <a:rPr lang="en-US" sz="1700"/>
              <a:t>(triage, patient follow-ups, addressing questions, managing message volume, outreach)and the list goes on……</a:t>
            </a:r>
            <a:endParaRPr/>
          </a:p>
        </p:txBody>
      </p:sp>
      <p:pic>
        <p:nvPicPr>
          <p:cNvPr descr="A picture containing wearing, holding, white, small&#10;&#10;Description automatically generated" id="752" name="Google Shape;752;g2fc3a6da70d_0_515"/>
          <p:cNvPicPr preferRelativeResize="0"/>
          <p:nvPr/>
        </p:nvPicPr>
        <p:blipFill rotWithShape="1">
          <a:blip r:embed="rId3">
            <a:alphaModFix/>
          </a:blip>
          <a:srcRect b="0" l="0" r="0" t="0"/>
          <a:stretch/>
        </p:blipFill>
        <p:spPr>
          <a:xfrm flipH="1">
            <a:off x="9127793" y="2615155"/>
            <a:ext cx="2507226" cy="3627960"/>
          </a:xfrm>
          <a:prstGeom prst="rect">
            <a:avLst/>
          </a:prstGeom>
          <a:noFill/>
          <a:ln>
            <a:noFill/>
          </a:ln>
        </p:spPr>
      </p:pic>
      <p:pic>
        <p:nvPicPr>
          <p:cNvPr descr="A picture containing dark, holding, white, woman&#10;&#10;Description automatically generated" id="753" name="Google Shape;753;g2fc3a6da70d_0_515"/>
          <p:cNvPicPr preferRelativeResize="0"/>
          <p:nvPr/>
        </p:nvPicPr>
        <p:blipFill rotWithShape="1">
          <a:blip r:embed="rId4">
            <a:alphaModFix/>
          </a:blip>
          <a:srcRect b="0" l="0" r="0" t="0"/>
          <a:stretch/>
        </p:blipFill>
        <p:spPr>
          <a:xfrm>
            <a:off x="7438611" y="1871411"/>
            <a:ext cx="2339771" cy="374363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g2fc3a6da70d_0_522"/>
          <p:cNvSpPr txBox="1"/>
          <p:nvPr>
            <p:ph type="title"/>
          </p:nvPr>
        </p:nvSpPr>
        <p:spPr>
          <a:xfrm>
            <a:off x="898585" y="361859"/>
            <a:ext cx="10988700" cy="1325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entury Gothic"/>
              <a:buNone/>
            </a:pPr>
            <a:r>
              <a:rPr lang="en-US"/>
              <a:t>Critical Process – </a:t>
            </a:r>
            <a:br>
              <a:rPr lang="en-US"/>
            </a:br>
            <a:r>
              <a:rPr lang="en-US"/>
              <a:t>Maintaining Access &amp; Managing Resources</a:t>
            </a:r>
            <a:endParaRPr/>
          </a:p>
        </p:txBody>
      </p:sp>
      <p:sp>
        <p:nvSpPr>
          <p:cNvPr id="759" name="Google Shape;759;g2fc3a6da70d_0_522"/>
          <p:cNvSpPr txBox="1"/>
          <p:nvPr>
            <p:ph idx="1" type="body"/>
          </p:nvPr>
        </p:nvSpPr>
        <p:spPr>
          <a:xfrm>
            <a:off x="838200" y="1760481"/>
            <a:ext cx="10515600" cy="4429200"/>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chemeClr val="dk1"/>
              </a:buClr>
              <a:buSzPct val="100000"/>
              <a:buChar char="•"/>
            </a:pPr>
            <a:r>
              <a:rPr lang="en-US"/>
              <a:t>*Telebehavioral Health access is often limited due to resource constraints – so it is critical that our processes support access &amp; resource management! </a:t>
            </a:r>
            <a:endParaRPr/>
          </a:p>
          <a:p>
            <a:pPr indent="-64135" lvl="0" marL="228600" rtl="0" algn="l">
              <a:lnSpc>
                <a:spcPct val="90000"/>
              </a:lnSpc>
              <a:spcBef>
                <a:spcPts val="1000"/>
              </a:spcBef>
              <a:spcAft>
                <a:spcPts val="0"/>
              </a:spcAft>
              <a:buClr>
                <a:schemeClr val="dk1"/>
              </a:buClr>
              <a:buSzPct val="100000"/>
              <a:buNone/>
            </a:pPr>
            <a:r>
              <a:t/>
            </a:r>
            <a:endParaRPr/>
          </a:p>
          <a:p>
            <a:pPr indent="-514350" lvl="1" marL="971550" rtl="0" algn="l">
              <a:lnSpc>
                <a:spcPct val="90000"/>
              </a:lnSpc>
              <a:spcBef>
                <a:spcPts val="500"/>
              </a:spcBef>
              <a:spcAft>
                <a:spcPts val="0"/>
              </a:spcAft>
              <a:buClr>
                <a:srgbClr val="532476"/>
              </a:buClr>
              <a:buSzPct val="100000"/>
              <a:buFont typeface="Calibri"/>
              <a:buAutoNum type="arabicPeriod"/>
            </a:pPr>
            <a:r>
              <a:rPr lang="en-US" u="sng">
                <a:solidFill>
                  <a:srgbClr val="532476"/>
                </a:solidFill>
              </a:rPr>
              <a:t>Define your inclusion criteria &amp; referral process</a:t>
            </a:r>
            <a:r>
              <a:rPr lang="en-US">
                <a:solidFill>
                  <a:srgbClr val="532476"/>
                </a:solidFill>
              </a:rPr>
              <a:t>!</a:t>
            </a:r>
            <a:endParaRPr/>
          </a:p>
          <a:p>
            <a:pPr indent="-228600" lvl="2" marL="1143000" rtl="0" algn="l">
              <a:lnSpc>
                <a:spcPct val="90000"/>
              </a:lnSpc>
              <a:spcBef>
                <a:spcPts val="500"/>
              </a:spcBef>
              <a:spcAft>
                <a:spcPts val="0"/>
              </a:spcAft>
              <a:buClr>
                <a:schemeClr val="dk1"/>
              </a:buClr>
              <a:buSzPct val="100000"/>
              <a:buChar char="•"/>
            </a:pPr>
            <a:r>
              <a:rPr lang="en-US"/>
              <a:t>Providers and staff must have clear guidelines to determine appropriate patients for referral to specific BH services/specialties and the process to refer patients with highest time efficiency and fewest barriers.</a:t>
            </a:r>
            <a:endParaRPr/>
          </a:p>
          <a:p>
            <a:pPr indent="-228600" lvl="3" marL="1600200" rtl="0" algn="l">
              <a:lnSpc>
                <a:spcPct val="90000"/>
              </a:lnSpc>
              <a:spcBef>
                <a:spcPts val="500"/>
              </a:spcBef>
              <a:spcAft>
                <a:spcPts val="0"/>
              </a:spcAft>
              <a:buClr>
                <a:schemeClr val="dk1"/>
              </a:buClr>
              <a:buSzPct val="100000"/>
              <a:buChar char="•"/>
            </a:pPr>
            <a:r>
              <a:rPr lang="en-US"/>
              <a:t>Internal referrals vs. external/community referrals</a:t>
            </a:r>
            <a:endParaRPr/>
          </a:p>
          <a:p>
            <a:pPr indent="-228600" lvl="3" marL="1600200" rtl="0" algn="l">
              <a:lnSpc>
                <a:spcPct val="90000"/>
              </a:lnSpc>
              <a:spcBef>
                <a:spcPts val="500"/>
              </a:spcBef>
              <a:spcAft>
                <a:spcPts val="0"/>
              </a:spcAft>
              <a:buClr>
                <a:schemeClr val="dk1"/>
              </a:buClr>
              <a:buSzPct val="100000"/>
              <a:buChar char="•"/>
            </a:pPr>
            <a:r>
              <a:rPr lang="en-US"/>
              <a:t>Psychotherapy vs. Psychiatric Management</a:t>
            </a:r>
            <a:endParaRPr/>
          </a:p>
          <a:p>
            <a:pPr indent="-111125" lvl="2" marL="1143000" rtl="0" algn="l">
              <a:lnSpc>
                <a:spcPct val="90000"/>
              </a:lnSpc>
              <a:spcBef>
                <a:spcPts val="500"/>
              </a:spcBef>
              <a:spcAft>
                <a:spcPts val="0"/>
              </a:spcAft>
              <a:buClr>
                <a:schemeClr val="dk1"/>
              </a:buClr>
              <a:buSzPct val="100000"/>
              <a:buNone/>
            </a:pPr>
            <a:r>
              <a:t/>
            </a:r>
            <a:endParaRPr/>
          </a:p>
          <a:p>
            <a:pPr indent="-514350" lvl="1" marL="971550" rtl="0" algn="l">
              <a:lnSpc>
                <a:spcPct val="90000"/>
              </a:lnSpc>
              <a:spcBef>
                <a:spcPts val="500"/>
              </a:spcBef>
              <a:spcAft>
                <a:spcPts val="0"/>
              </a:spcAft>
              <a:buClr>
                <a:srgbClr val="532476"/>
              </a:buClr>
              <a:buSzPct val="100000"/>
              <a:buFont typeface="Calibri"/>
              <a:buAutoNum type="arabicPeriod"/>
            </a:pPr>
            <a:r>
              <a:rPr lang="en-US" u="sng">
                <a:solidFill>
                  <a:srgbClr val="532476"/>
                </a:solidFill>
              </a:rPr>
              <a:t>Appropriate resource utilization is key</a:t>
            </a:r>
            <a:r>
              <a:rPr lang="en-US">
                <a:solidFill>
                  <a:srgbClr val="532476"/>
                </a:solidFill>
              </a:rPr>
              <a:t>!</a:t>
            </a:r>
            <a:endParaRPr/>
          </a:p>
          <a:p>
            <a:pPr indent="-228600" lvl="2" marL="1143000" rtl="0" algn="l">
              <a:lnSpc>
                <a:spcPct val="90000"/>
              </a:lnSpc>
              <a:spcBef>
                <a:spcPts val="500"/>
              </a:spcBef>
              <a:spcAft>
                <a:spcPts val="0"/>
              </a:spcAft>
              <a:buClr>
                <a:schemeClr val="dk1"/>
              </a:buClr>
              <a:buSzPct val="100000"/>
              <a:buChar char="•"/>
            </a:pPr>
            <a:r>
              <a:rPr lang="en-US"/>
              <a:t>You must understand who makes up your Behavioral Health resource pool ~ not all resources are created equally! </a:t>
            </a:r>
            <a:endParaRPr/>
          </a:p>
          <a:p>
            <a:pPr indent="-64135" lvl="0" marL="22860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g2fc3a6da70d_0_527"/>
          <p:cNvSpPr txBox="1"/>
          <p:nvPr>
            <p:ph type="title"/>
          </p:nvPr>
        </p:nvSpPr>
        <p:spPr>
          <a:xfrm>
            <a:off x="898585" y="361859"/>
            <a:ext cx="10988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entury Gothic"/>
              <a:buNone/>
            </a:pPr>
            <a:r>
              <a:rPr lang="en-US"/>
              <a:t>Critical Process – </a:t>
            </a:r>
            <a:br>
              <a:rPr lang="en-US"/>
            </a:br>
            <a:r>
              <a:rPr lang="en-US"/>
              <a:t>Managing Supply &amp; Demand</a:t>
            </a:r>
            <a:endParaRPr/>
          </a:p>
        </p:txBody>
      </p:sp>
      <p:sp>
        <p:nvSpPr>
          <p:cNvPr id="765" name="Google Shape;765;g2fc3a6da70d_0_527"/>
          <p:cNvSpPr txBox="1"/>
          <p:nvPr>
            <p:ph idx="1" type="body"/>
          </p:nvPr>
        </p:nvSpPr>
        <p:spPr>
          <a:xfrm>
            <a:off x="838200" y="1794294"/>
            <a:ext cx="10515600" cy="4580700"/>
          </a:xfrm>
          <a:prstGeom prst="rect">
            <a:avLst/>
          </a:prstGeom>
          <a:noFill/>
          <a:ln>
            <a:noFill/>
          </a:ln>
        </p:spPr>
        <p:txBody>
          <a:bodyPr anchorCtr="0" anchor="t" bIns="45700" lIns="91425" spcFirstLastPara="1" rIns="91425" wrap="square" tIns="45700">
            <a:normAutofit lnSpcReduction="20000"/>
          </a:bodyPr>
          <a:lstStyle/>
          <a:p>
            <a:pPr indent="0" lvl="1" marL="457200" rtl="0" algn="l">
              <a:lnSpc>
                <a:spcPct val="90000"/>
              </a:lnSpc>
              <a:spcBef>
                <a:spcPts val="0"/>
              </a:spcBef>
              <a:spcAft>
                <a:spcPts val="0"/>
              </a:spcAft>
              <a:buClr>
                <a:srgbClr val="532476"/>
              </a:buClr>
              <a:buSzPts val="2400"/>
              <a:buNone/>
            </a:pPr>
            <a:r>
              <a:rPr lang="en-US">
                <a:solidFill>
                  <a:srgbClr val="532476"/>
                </a:solidFill>
              </a:rPr>
              <a:t>3. </a:t>
            </a:r>
            <a:r>
              <a:rPr lang="en-US" u="sng">
                <a:solidFill>
                  <a:srgbClr val="532476"/>
                </a:solidFill>
              </a:rPr>
              <a:t>Define the process for patients to be returned for management </a:t>
            </a:r>
            <a:endParaRPr/>
          </a:p>
          <a:p>
            <a:pPr indent="0" lvl="1" marL="457200" rtl="0" algn="l">
              <a:lnSpc>
                <a:spcPct val="90000"/>
              </a:lnSpc>
              <a:spcBef>
                <a:spcPts val="500"/>
              </a:spcBef>
              <a:spcAft>
                <a:spcPts val="0"/>
              </a:spcAft>
              <a:buClr>
                <a:srgbClr val="532476"/>
              </a:buClr>
              <a:buSzPts val="2400"/>
              <a:buNone/>
            </a:pPr>
            <a:r>
              <a:rPr lang="en-US">
                <a:solidFill>
                  <a:srgbClr val="532476"/>
                </a:solidFill>
              </a:rPr>
              <a:t>    </a:t>
            </a:r>
            <a:r>
              <a:rPr lang="en-US" u="sng">
                <a:solidFill>
                  <a:srgbClr val="532476"/>
                </a:solidFill>
              </a:rPr>
              <a:t>by PCP</a:t>
            </a:r>
            <a:r>
              <a:rPr lang="en-US">
                <a:solidFill>
                  <a:srgbClr val="532476"/>
                </a:solidFill>
              </a:rPr>
              <a:t>.</a:t>
            </a:r>
            <a:endParaRPr/>
          </a:p>
          <a:p>
            <a:pPr indent="-238125" lvl="2" marL="1143000" rtl="0" algn="l">
              <a:lnSpc>
                <a:spcPct val="90000"/>
              </a:lnSpc>
              <a:spcBef>
                <a:spcPts val="500"/>
              </a:spcBef>
              <a:spcAft>
                <a:spcPts val="0"/>
              </a:spcAft>
              <a:buClr>
                <a:schemeClr val="dk1"/>
              </a:buClr>
              <a:buSzPts val="2000"/>
              <a:buChar char="•"/>
            </a:pPr>
            <a:r>
              <a:rPr lang="en-US"/>
              <a:t>In order to manage supply and demand and allow continuous access for new patients to the Telebehavioral Health Program, it is essential to have a well defined (</a:t>
            </a:r>
            <a:r>
              <a:rPr lang="en-US" u="sng"/>
              <a:t>and mutually agreed upon</a:t>
            </a:r>
            <a:r>
              <a:rPr lang="en-US"/>
              <a:t>) process for patients to return to primary care for management. </a:t>
            </a:r>
            <a:endParaRPr/>
          </a:p>
          <a:p>
            <a:pPr indent="-237172" lvl="3" marL="1600200" rtl="0" algn="l">
              <a:lnSpc>
                <a:spcPct val="90000"/>
              </a:lnSpc>
              <a:spcBef>
                <a:spcPts val="500"/>
              </a:spcBef>
              <a:spcAft>
                <a:spcPts val="0"/>
              </a:spcAft>
              <a:buClr>
                <a:schemeClr val="dk1"/>
              </a:buClr>
              <a:buSzPts val="1800"/>
              <a:buChar char="•"/>
            </a:pPr>
            <a:r>
              <a:rPr lang="en-US"/>
              <a:t>This is especially important in the case of limited Psychiatry resources who are providing specialty consultation, supporting complex psychiatric condition and/or medication management. </a:t>
            </a:r>
            <a:endParaRPr/>
          </a:p>
          <a:p>
            <a:pPr indent="-237172" lvl="3" marL="1600200" rtl="0" algn="l">
              <a:lnSpc>
                <a:spcPct val="90000"/>
              </a:lnSpc>
              <a:spcBef>
                <a:spcPts val="500"/>
              </a:spcBef>
              <a:spcAft>
                <a:spcPts val="0"/>
              </a:spcAft>
              <a:buClr>
                <a:schemeClr val="dk1"/>
              </a:buClr>
              <a:buSzPts val="1800"/>
              <a:buChar char="•"/>
            </a:pPr>
            <a:r>
              <a:rPr lang="en-US"/>
              <a:t>Once patients are determined to stable on established course of treatment, patients should (whenever safe &amp; appropriate) be returned to PCP for ongoing management. </a:t>
            </a:r>
            <a:endParaRPr/>
          </a:p>
          <a:p>
            <a:pPr indent="0" lvl="3" marL="1371600" rtl="0" algn="l">
              <a:lnSpc>
                <a:spcPct val="90000"/>
              </a:lnSpc>
              <a:spcBef>
                <a:spcPts val="500"/>
              </a:spcBef>
              <a:spcAft>
                <a:spcPts val="0"/>
              </a:spcAft>
              <a:buClr>
                <a:schemeClr val="dk1"/>
              </a:buClr>
              <a:buSzPts val="1800"/>
              <a:buNone/>
            </a:pPr>
            <a:r>
              <a:rPr lang="en-US"/>
              <a:t>	*These patients can continue to be seen by specialty provider as needed. </a:t>
            </a:r>
            <a:endParaRPr/>
          </a:p>
          <a:p>
            <a:pPr indent="-122872" lvl="3" marL="1600200" rtl="0" algn="l">
              <a:lnSpc>
                <a:spcPct val="90000"/>
              </a:lnSpc>
              <a:spcBef>
                <a:spcPts val="500"/>
              </a:spcBef>
              <a:spcAft>
                <a:spcPts val="0"/>
              </a:spcAft>
              <a:buClr>
                <a:schemeClr val="dk1"/>
              </a:buClr>
              <a:buSzPts val="1800"/>
              <a:buNone/>
            </a:pPr>
            <a:r>
              <a:t/>
            </a:r>
            <a:endParaRPr/>
          </a:p>
          <a:p>
            <a:pPr indent="0" lvl="2" marL="914400" rtl="0" algn="ctr">
              <a:lnSpc>
                <a:spcPct val="90000"/>
              </a:lnSpc>
              <a:spcBef>
                <a:spcPts val="500"/>
              </a:spcBef>
              <a:spcAft>
                <a:spcPts val="0"/>
              </a:spcAft>
              <a:buClr>
                <a:srgbClr val="532476"/>
              </a:buClr>
              <a:buSzPts val="2600"/>
              <a:buNone/>
            </a:pPr>
            <a:r>
              <a:rPr b="1" lang="en-US" sz="2600">
                <a:solidFill>
                  <a:srgbClr val="532476"/>
                </a:solidFill>
              </a:rPr>
              <a:t>*This creates access and prevents new patient lag times and reduces risk related to delays in care.</a:t>
            </a:r>
            <a:endParaRPr/>
          </a:p>
          <a:p>
            <a:pPr indent="-64135"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g2fc3a6da70d_0_53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entury Gothic"/>
              <a:buNone/>
            </a:pPr>
            <a:r>
              <a:rPr lang="en-US"/>
              <a:t>Capturing Revenue – </a:t>
            </a:r>
            <a:br>
              <a:rPr lang="en-US"/>
            </a:br>
            <a:r>
              <a:rPr lang="en-US" sz="3600"/>
              <a:t>Optimizing Services &amp; RCM Processes</a:t>
            </a:r>
            <a:endParaRPr/>
          </a:p>
        </p:txBody>
      </p:sp>
      <p:sp>
        <p:nvSpPr>
          <p:cNvPr id="771" name="Google Shape;771;g2fc3a6da70d_0_532"/>
          <p:cNvSpPr txBox="1"/>
          <p:nvPr>
            <p:ph idx="1" type="body"/>
          </p:nvPr>
        </p:nvSpPr>
        <p:spPr>
          <a:xfrm>
            <a:off x="838200" y="1825625"/>
            <a:ext cx="9277200" cy="4351200"/>
          </a:xfrm>
          <a:prstGeom prst="rect">
            <a:avLst/>
          </a:prstGeom>
          <a:noFill/>
          <a:ln>
            <a:noFill/>
          </a:ln>
        </p:spPr>
        <p:txBody>
          <a:bodyPr anchorCtr="0" anchor="t" bIns="45700" lIns="91425" spcFirstLastPara="1" rIns="91425" wrap="square" tIns="45700">
            <a:noAutofit/>
          </a:bodyPr>
          <a:lstStyle/>
          <a:p>
            <a:pPr indent="-190500" lvl="0" marL="228600" rtl="0" algn="l">
              <a:lnSpc>
                <a:spcPct val="90000"/>
              </a:lnSpc>
              <a:spcBef>
                <a:spcPts val="0"/>
              </a:spcBef>
              <a:spcAft>
                <a:spcPts val="0"/>
              </a:spcAft>
              <a:buClr>
                <a:schemeClr val="dk1"/>
              </a:buClr>
              <a:buSzPts val="2200"/>
              <a:buChar char="•"/>
            </a:pPr>
            <a:r>
              <a:rPr lang="en-US" sz="2200"/>
              <a:t>The rapid changes in our reimbursement and revenue cycle management landscape requires that we put special focus and attention on optimizing revenue opportunities</a:t>
            </a:r>
            <a:r>
              <a:rPr lang="en-US" sz="2200"/>
              <a:t>! </a:t>
            </a:r>
            <a:endParaRPr sz="2200"/>
          </a:p>
          <a:p>
            <a:pPr indent="0" lvl="0" marL="228600" rtl="0" algn="l">
              <a:lnSpc>
                <a:spcPct val="90000"/>
              </a:lnSpc>
              <a:spcBef>
                <a:spcPts val="1000"/>
              </a:spcBef>
              <a:spcAft>
                <a:spcPts val="0"/>
              </a:spcAft>
              <a:buNone/>
            </a:pPr>
            <a:r>
              <a:t/>
            </a:r>
            <a:endParaRPr sz="2200"/>
          </a:p>
          <a:p>
            <a:pPr indent="-190500" lvl="0" marL="228600" rtl="0" algn="l">
              <a:lnSpc>
                <a:spcPct val="90000"/>
              </a:lnSpc>
              <a:spcBef>
                <a:spcPts val="1000"/>
              </a:spcBef>
              <a:spcAft>
                <a:spcPts val="0"/>
              </a:spcAft>
              <a:buClr>
                <a:schemeClr val="dk1"/>
              </a:buClr>
              <a:buSzPts val="2200"/>
              <a:buChar char="•"/>
            </a:pPr>
            <a:r>
              <a:rPr lang="en-US" sz="2200"/>
              <a:t>BUT HOW?</a:t>
            </a:r>
            <a:endParaRPr sz="2200"/>
          </a:p>
          <a:p>
            <a:pPr indent="-215900" lvl="1" marL="685800" rtl="0" algn="l">
              <a:lnSpc>
                <a:spcPct val="90000"/>
              </a:lnSpc>
              <a:spcBef>
                <a:spcPts val="500"/>
              </a:spcBef>
              <a:spcAft>
                <a:spcPts val="0"/>
              </a:spcAft>
              <a:buClr>
                <a:schemeClr val="dk1"/>
              </a:buClr>
              <a:buSzPts val="2200"/>
              <a:buChar char="•"/>
            </a:pPr>
            <a:r>
              <a:rPr lang="en-US" sz="2200"/>
              <a:t>Know your payer mix (opportunities vary by payer)</a:t>
            </a:r>
            <a:endParaRPr sz="2200"/>
          </a:p>
          <a:p>
            <a:pPr indent="-215900" lvl="1" marL="685800" rtl="0" algn="l">
              <a:lnSpc>
                <a:spcPct val="90000"/>
              </a:lnSpc>
              <a:spcBef>
                <a:spcPts val="500"/>
              </a:spcBef>
              <a:spcAft>
                <a:spcPts val="0"/>
              </a:spcAft>
              <a:buClr>
                <a:schemeClr val="dk1"/>
              </a:buClr>
              <a:buSzPts val="2200"/>
              <a:buChar char="•"/>
            </a:pPr>
            <a:r>
              <a:rPr lang="en-US" sz="2200"/>
              <a:t>Familiarize yourself with your existing contracts</a:t>
            </a:r>
            <a:endParaRPr sz="2200"/>
          </a:p>
          <a:p>
            <a:pPr indent="-215900" lvl="1" marL="685800" rtl="0" algn="l">
              <a:lnSpc>
                <a:spcPct val="90000"/>
              </a:lnSpc>
              <a:spcBef>
                <a:spcPts val="500"/>
              </a:spcBef>
              <a:spcAft>
                <a:spcPts val="0"/>
              </a:spcAft>
              <a:buClr>
                <a:schemeClr val="dk1"/>
              </a:buClr>
              <a:buSzPts val="2200"/>
              <a:buChar char="•"/>
            </a:pPr>
            <a:r>
              <a:rPr lang="en-US" sz="2200"/>
              <a:t>Establish contact with a rep from your payers</a:t>
            </a:r>
            <a:endParaRPr sz="2200"/>
          </a:p>
          <a:p>
            <a:pPr indent="-215900" lvl="1" marL="685800" rtl="0" algn="l">
              <a:lnSpc>
                <a:spcPct val="90000"/>
              </a:lnSpc>
              <a:spcBef>
                <a:spcPts val="500"/>
              </a:spcBef>
              <a:spcAft>
                <a:spcPts val="0"/>
              </a:spcAft>
              <a:buClr>
                <a:schemeClr val="dk1"/>
              </a:buClr>
              <a:buSzPts val="2200"/>
              <a:buChar char="•"/>
            </a:pPr>
            <a:r>
              <a:rPr lang="en-US" sz="2200"/>
              <a:t>Stay current with new codes and services available for billing!</a:t>
            </a:r>
            <a:endParaRPr sz="2200"/>
          </a:p>
          <a:p>
            <a:pPr indent="-209550" lvl="1" marL="685800" rtl="0" algn="l">
              <a:lnSpc>
                <a:spcPct val="90000"/>
              </a:lnSpc>
              <a:spcBef>
                <a:spcPts val="500"/>
              </a:spcBef>
              <a:spcAft>
                <a:spcPts val="0"/>
              </a:spcAft>
              <a:buClr>
                <a:schemeClr val="dk1"/>
              </a:buClr>
              <a:buSzPts val="2200"/>
              <a:buChar char="•"/>
            </a:pPr>
            <a:r>
              <a:rPr lang="en-US" sz="2200"/>
              <a:t>Telebehavioral health coding errors result in lost revenue regularly!</a:t>
            </a:r>
            <a:endParaRPr sz="2200"/>
          </a:p>
        </p:txBody>
      </p:sp>
      <p:pic>
        <p:nvPicPr>
          <p:cNvPr descr="A picture containing mug&#10;&#10;Description automatically generated" id="772" name="Google Shape;772;g2fc3a6da70d_0_532"/>
          <p:cNvPicPr preferRelativeResize="0"/>
          <p:nvPr/>
        </p:nvPicPr>
        <p:blipFill rotWithShape="1">
          <a:blip r:embed="rId3">
            <a:alphaModFix/>
          </a:blip>
          <a:srcRect b="0" l="0" r="0" t="0"/>
          <a:stretch/>
        </p:blipFill>
        <p:spPr>
          <a:xfrm>
            <a:off x="9389507" y="284725"/>
            <a:ext cx="2748902" cy="499800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g2fc3a6da70d_0_538"/>
          <p:cNvSpPr txBox="1"/>
          <p:nvPr>
            <p:ph type="title"/>
          </p:nvPr>
        </p:nvSpPr>
        <p:spPr>
          <a:xfrm>
            <a:off x="838200" y="174762"/>
            <a:ext cx="10515600" cy="1325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entury Gothic"/>
              <a:buNone/>
            </a:pPr>
            <a:r>
              <a:rPr lang="en-US"/>
              <a:t>Enhanced Outreach – Strategies for Success to Support Telehealth Program</a:t>
            </a:r>
            <a:endParaRPr/>
          </a:p>
        </p:txBody>
      </p:sp>
      <p:sp>
        <p:nvSpPr>
          <p:cNvPr id="778" name="Google Shape;778;g2fc3a6da70d_0_538"/>
          <p:cNvSpPr txBox="1"/>
          <p:nvPr>
            <p:ph idx="1" type="body"/>
          </p:nvPr>
        </p:nvSpPr>
        <p:spPr>
          <a:xfrm>
            <a:off x="838200" y="1630085"/>
            <a:ext cx="10515600" cy="488610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US"/>
              <a:t>Virtual Communication allows us to go “beyond the telephone” to reach out to our patients in a way that is more flexible, patient-centric, efficient and efficient</a:t>
            </a:r>
            <a:endParaRPr/>
          </a:p>
          <a:p>
            <a:pPr indent="-228600" lvl="1" marL="685800" rtl="0" algn="l">
              <a:lnSpc>
                <a:spcPct val="90000"/>
              </a:lnSpc>
              <a:spcBef>
                <a:spcPts val="500"/>
              </a:spcBef>
              <a:spcAft>
                <a:spcPts val="0"/>
              </a:spcAft>
              <a:buClr>
                <a:schemeClr val="dk1"/>
              </a:buClr>
              <a:buSzPts val="2400"/>
              <a:buChar char="•"/>
            </a:pPr>
            <a:r>
              <a:rPr lang="en-US"/>
              <a:t>Allows for asynchronous communication</a:t>
            </a:r>
            <a:endParaRPr/>
          </a:p>
          <a:p>
            <a:pPr indent="-228600" lvl="1" marL="685800" rtl="0" algn="l">
              <a:lnSpc>
                <a:spcPct val="90000"/>
              </a:lnSpc>
              <a:spcBef>
                <a:spcPts val="500"/>
              </a:spcBef>
              <a:spcAft>
                <a:spcPts val="0"/>
              </a:spcAft>
              <a:buClr>
                <a:schemeClr val="dk1"/>
              </a:buClr>
              <a:buSzPts val="2400"/>
              <a:buChar char="•"/>
            </a:pPr>
            <a:r>
              <a:rPr lang="en-US"/>
              <a:t>Allows patients to respond at                                                                                                   </a:t>
            </a:r>
            <a:r>
              <a:rPr lang="en-US" u="sng"/>
              <a:t>their</a:t>
            </a:r>
            <a:r>
              <a:rPr lang="en-US"/>
              <a:t> convenience</a:t>
            </a:r>
            <a:endParaRPr/>
          </a:p>
          <a:p>
            <a:pPr indent="-228600" lvl="1" marL="685800" rtl="0" algn="l">
              <a:lnSpc>
                <a:spcPct val="90000"/>
              </a:lnSpc>
              <a:spcBef>
                <a:spcPts val="500"/>
              </a:spcBef>
              <a:spcAft>
                <a:spcPts val="0"/>
              </a:spcAft>
              <a:buClr>
                <a:schemeClr val="dk1"/>
              </a:buClr>
              <a:buSzPts val="2400"/>
              <a:buChar char="•"/>
            </a:pPr>
            <a:r>
              <a:rPr lang="en-US"/>
              <a:t>Much higher engagement than                                                                      “cold calling” </a:t>
            </a:r>
            <a:r>
              <a:rPr lang="en-US" sz="1600"/>
              <a:t>(</a:t>
            </a:r>
            <a:r>
              <a:rPr lang="en-US" sz="1200"/>
              <a:t>+/- </a:t>
            </a:r>
            <a:r>
              <a:rPr lang="en-US" sz="1600"/>
              <a:t>40% vs. </a:t>
            </a:r>
            <a:r>
              <a:rPr lang="en-US" sz="1200"/>
              <a:t>+/-</a:t>
            </a:r>
            <a:r>
              <a:rPr lang="en-US" sz="1600"/>
              <a:t>10%)</a:t>
            </a:r>
            <a:endParaRPr/>
          </a:p>
          <a:p>
            <a:pPr indent="-228600" lvl="1" marL="685800" rtl="0" algn="l">
              <a:lnSpc>
                <a:spcPct val="90000"/>
              </a:lnSpc>
              <a:spcBef>
                <a:spcPts val="500"/>
              </a:spcBef>
              <a:spcAft>
                <a:spcPts val="0"/>
              </a:spcAft>
              <a:buClr>
                <a:schemeClr val="dk1"/>
              </a:buClr>
              <a:buSzPts val="2400"/>
              <a:buChar char="•"/>
            </a:pPr>
            <a:r>
              <a:rPr lang="en-US"/>
              <a:t>Can reach more patients                                                                                 without bogging down staff </a:t>
            </a:r>
            <a:endParaRPr/>
          </a:p>
          <a:p>
            <a:pPr indent="-228600" lvl="1" marL="685800" rtl="0" algn="l">
              <a:lnSpc>
                <a:spcPct val="90000"/>
              </a:lnSpc>
              <a:spcBef>
                <a:spcPts val="500"/>
              </a:spcBef>
              <a:spcAft>
                <a:spcPts val="0"/>
              </a:spcAft>
              <a:buClr>
                <a:schemeClr val="dk1"/>
              </a:buClr>
              <a:buSzPts val="2400"/>
              <a:buChar char="•"/>
            </a:pPr>
            <a:r>
              <a:rPr lang="en-US"/>
              <a:t>Can reduce incoming and                                                                           outgoing call volume</a:t>
            </a:r>
            <a:endParaRPr/>
          </a:p>
          <a:p>
            <a:pPr indent="-228600" lvl="1" marL="685800" rtl="0" algn="l">
              <a:lnSpc>
                <a:spcPct val="90000"/>
              </a:lnSpc>
              <a:spcBef>
                <a:spcPts val="500"/>
              </a:spcBef>
              <a:spcAft>
                <a:spcPts val="0"/>
              </a:spcAft>
              <a:buClr>
                <a:schemeClr val="dk1"/>
              </a:buClr>
              <a:buSzPts val="2400"/>
              <a:buChar char="•"/>
            </a:pPr>
            <a:r>
              <a:rPr lang="en-US"/>
              <a:t>Can capture important SDOH</a:t>
            </a:r>
            <a:endParaRPr/>
          </a:p>
        </p:txBody>
      </p:sp>
      <p:pic>
        <p:nvPicPr>
          <p:cNvPr descr="A black and silver phone&#10;&#10;Description automatically generated" id="779" name="Google Shape;779;g2fc3a6da70d_0_538"/>
          <p:cNvPicPr preferRelativeResize="0"/>
          <p:nvPr/>
        </p:nvPicPr>
        <p:blipFill rotWithShape="1">
          <a:blip r:embed="rId3">
            <a:alphaModFix/>
          </a:blip>
          <a:srcRect b="0" l="0" r="0" t="0"/>
          <a:stretch/>
        </p:blipFill>
        <p:spPr>
          <a:xfrm rot="528887">
            <a:off x="8011925" y="3184586"/>
            <a:ext cx="3078885" cy="26437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sp>
        <p:nvSpPr>
          <p:cNvPr id="784" name="Google Shape;784;g2fc3a6da70d_0_544"/>
          <p:cNvSpPr txBox="1"/>
          <p:nvPr>
            <p:ph type="title"/>
          </p:nvPr>
        </p:nvSpPr>
        <p:spPr>
          <a:xfrm>
            <a:off x="838200" y="365125"/>
            <a:ext cx="11150700" cy="1325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entury Gothic"/>
              <a:buNone/>
            </a:pPr>
            <a:r>
              <a:rPr lang="en-US"/>
              <a:t>Factors To Consider- </a:t>
            </a:r>
            <a:br>
              <a:rPr lang="en-US"/>
            </a:br>
            <a:r>
              <a:rPr lang="en-US"/>
              <a:t>Deciding on a Virtual Communication Tool</a:t>
            </a:r>
            <a:endParaRPr/>
          </a:p>
        </p:txBody>
      </p:sp>
      <p:sp>
        <p:nvSpPr>
          <p:cNvPr id="785" name="Google Shape;785;g2fc3a6da70d_0_544"/>
          <p:cNvSpPr txBox="1"/>
          <p:nvPr>
            <p:ph idx="1" type="body"/>
          </p:nvPr>
        </p:nvSpPr>
        <p:spPr>
          <a:xfrm>
            <a:off x="4221018" y="1825625"/>
            <a:ext cx="7142100" cy="4351200"/>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chemeClr val="dk1"/>
              </a:buClr>
              <a:buSzPct val="100000"/>
              <a:buChar char="•"/>
            </a:pPr>
            <a:r>
              <a:rPr lang="en-US"/>
              <a:t>Does it come in multiple languages?</a:t>
            </a:r>
            <a:endParaRPr/>
          </a:p>
          <a:p>
            <a:pPr indent="-228600" lvl="0" marL="228600" rtl="0" algn="l">
              <a:lnSpc>
                <a:spcPct val="90000"/>
              </a:lnSpc>
              <a:spcBef>
                <a:spcPts val="1000"/>
              </a:spcBef>
              <a:spcAft>
                <a:spcPts val="0"/>
              </a:spcAft>
              <a:buClr>
                <a:schemeClr val="dk1"/>
              </a:buClr>
              <a:buSzPct val="100000"/>
              <a:buChar char="•"/>
            </a:pPr>
            <a:r>
              <a:rPr lang="en-US"/>
              <a:t>Is it bidirectional?</a:t>
            </a:r>
            <a:endParaRPr/>
          </a:p>
          <a:p>
            <a:pPr indent="-228600" lvl="0" marL="228600" rtl="0" algn="l">
              <a:lnSpc>
                <a:spcPct val="90000"/>
              </a:lnSpc>
              <a:spcBef>
                <a:spcPts val="1000"/>
              </a:spcBef>
              <a:spcAft>
                <a:spcPts val="0"/>
              </a:spcAft>
              <a:buClr>
                <a:schemeClr val="dk1"/>
              </a:buClr>
              <a:buSzPct val="100000"/>
              <a:buChar char="•"/>
            </a:pPr>
            <a:r>
              <a:rPr lang="en-US"/>
              <a:t>Can patients initiate the contact?</a:t>
            </a:r>
            <a:endParaRPr/>
          </a:p>
          <a:p>
            <a:pPr indent="-228600" lvl="0" marL="228600" rtl="0" algn="l">
              <a:lnSpc>
                <a:spcPct val="90000"/>
              </a:lnSpc>
              <a:spcBef>
                <a:spcPts val="1000"/>
              </a:spcBef>
              <a:spcAft>
                <a:spcPts val="0"/>
              </a:spcAft>
              <a:buClr>
                <a:schemeClr val="dk1"/>
              </a:buClr>
              <a:buSzPct val="100000"/>
              <a:buChar char="•"/>
            </a:pPr>
            <a:r>
              <a:rPr lang="en-US"/>
              <a:t>Can it be used for ‘on demand’ outreach?</a:t>
            </a:r>
            <a:endParaRPr/>
          </a:p>
          <a:p>
            <a:pPr indent="-228600" lvl="0" marL="228600" rtl="0" algn="l">
              <a:lnSpc>
                <a:spcPct val="90000"/>
              </a:lnSpc>
              <a:spcBef>
                <a:spcPts val="1000"/>
              </a:spcBef>
              <a:spcAft>
                <a:spcPts val="0"/>
              </a:spcAft>
              <a:buClr>
                <a:schemeClr val="dk1"/>
              </a:buClr>
              <a:buSzPct val="100000"/>
              <a:buChar char="•"/>
            </a:pPr>
            <a:r>
              <a:rPr lang="en-US"/>
              <a:t>Can it be used for batched/bundled outreach?</a:t>
            </a:r>
            <a:endParaRPr/>
          </a:p>
          <a:p>
            <a:pPr indent="-228600" lvl="0" marL="228600" rtl="0" algn="l">
              <a:lnSpc>
                <a:spcPct val="90000"/>
              </a:lnSpc>
              <a:spcBef>
                <a:spcPts val="1000"/>
              </a:spcBef>
              <a:spcAft>
                <a:spcPts val="0"/>
              </a:spcAft>
              <a:buClr>
                <a:schemeClr val="dk1"/>
              </a:buClr>
              <a:buSzPct val="100000"/>
              <a:buChar char="•"/>
            </a:pPr>
            <a:r>
              <a:rPr lang="en-US"/>
              <a:t>Is it easily customizable/configurable?</a:t>
            </a:r>
            <a:endParaRPr/>
          </a:p>
          <a:p>
            <a:pPr indent="-228600" lvl="0" marL="228600" rtl="0" algn="l">
              <a:lnSpc>
                <a:spcPct val="90000"/>
              </a:lnSpc>
              <a:spcBef>
                <a:spcPts val="1000"/>
              </a:spcBef>
              <a:spcAft>
                <a:spcPts val="0"/>
              </a:spcAft>
              <a:buClr>
                <a:schemeClr val="dk1"/>
              </a:buClr>
              <a:buSzPct val="100000"/>
              <a:buChar char="•"/>
            </a:pPr>
            <a:r>
              <a:rPr lang="en-US"/>
              <a:t>Does it generate important data/reporting?</a:t>
            </a:r>
            <a:endParaRPr/>
          </a:p>
          <a:p>
            <a:pPr indent="-228600" lvl="0" marL="228600" rtl="0" algn="l">
              <a:lnSpc>
                <a:spcPct val="90000"/>
              </a:lnSpc>
              <a:spcBef>
                <a:spcPts val="1000"/>
              </a:spcBef>
              <a:spcAft>
                <a:spcPts val="0"/>
              </a:spcAft>
              <a:buClr>
                <a:schemeClr val="dk1"/>
              </a:buClr>
              <a:buSzPct val="100000"/>
              <a:buChar char="•"/>
            </a:pPr>
            <a:r>
              <a:rPr lang="en-US"/>
              <a:t>Can it be used with </a:t>
            </a:r>
            <a:r>
              <a:rPr lang="en-US" u="sng"/>
              <a:t>and</a:t>
            </a:r>
            <a:r>
              <a:rPr lang="en-US"/>
              <a:t> without integration to EHR?</a:t>
            </a:r>
            <a:endParaRPr/>
          </a:p>
        </p:txBody>
      </p:sp>
      <p:pic>
        <p:nvPicPr>
          <p:cNvPr id="786" name="Google Shape;786;g2fc3a6da70d_0_544"/>
          <p:cNvPicPr preferRelativeResize="0"/>
          <p:nvPr/>
        </p:nvPicPr>
        <p:blipFill rotWithShape="1">
          <a:blip r:embed="rId3">
            <a:alphaModFix/>
          </a:blip>
          <a:srcRect b="0" l="0" r="0" t="0"/>
          <a:stretch/>
        </p:blipFill>
        <p:spPr>
          <a:xfrm>
            <a:off x="1558854" y="1917556"/>
            <a:ext cx="2262811" cy="425940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g2fc3a6da70d_0_55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entury Gothic"/>
              <a:buNone/>
            </a:pPr>
            <a:r>
              <a:rPr lang="en-US">
                <a:latin typeface="Century Gothic"/>
                <a:ea typeface="Century Gothic"/>
                <a:cs typeface="Century Gothic"/>
                <a:sym typeface="Century Gothic"/>
              </a:rPr>
              <a:t>Virtual Communication Use Cases…</a:t>
            </a:r>
            <a:br>
              <a:rPr lang="en-US">
                <a:latin typeface="Century Gothic"/>
                <a:ea typeface="Century Gothic"/>
                <a:cs typeface="Century Gothic"/>
                <a:sym typeface="Century Gothic"/>
              </a:rPr>
            </a:br>
            <a:r>
              <a:rPr b="0" lang="en-US" sz="2800">
                <a:latin typeface="Century Gothic"/>
                <a:ea typeface="Century Gothic"/>
                <a:cs typeface="Century Gothic"/>
                <a:sym typeface="Century Gothic"/>
              </a:rPr>
              <a:t>(the opportunities are endless here)</a:t>
            </a:r>
            <a:endParaRPr/>
          </a:p>
        </p:txBody>
      </p:sp>
      <p:sp>
        <p:nvSpPr>
          <p:cNvPr id="792" name="Google Shape;792;g2fc3a6da70d_0_550"/>
          <p:cNvSpPr txBox="1"/>
          <p:nvPr>
            <p:ph idx="1" type="body"/>
          </p:nvPr>
        </p:nvSpPr>
        <p:spPr>
          <a:xfrm>
            <a:off x="6328913" y="1813914"/>
            <a:ext cx="5181600" cy="4351200"/>
          </a:xfrm>
          <a:prstGeom prst="rect">
            <a:avLst/>
          </a:prstGeom>
          <a:noFill/>
          <a:ln>
            <a:noFill/>
          </a:ln>
        </p:spPr>
        <p:txBody>
          <a:bodyPr anchorCtr="0" anchor="t" bIns="45700" lIns="91425" spcFirstLastPara="1" rIns="91425" wrap="square" tIns="45700">
            <a:normAutofit lnSpcReduction="20000"/>
          </a:bodyPr>
          <a:lstStyle/>
          <a:p>
            <a:pPr indent="-241934" lvl="0" marL="228600" rtl="0" algn="l">
              <a:lnSpc>
                <a:spcPct val="90000"/>
              </a:lnSpc>
              <a:spcBef>
                <a:spcPts val="0"/>
              </a:spcBef>
              <a:spcAft>
                <a:spcPts val="0"/>
              </a:spcAft>
              <a:buClr>
                <a:schemeClr val="dk1"/>
              </a:buClr>
              <a:buSzPts val="2800"/>
              <a:buChar char="•"/>
            </a:pPr>
            <a:r>
              <a:rPr lang="en-US">
                <a:latin typeface="Century Gothic"/>
                <a:ea typeface="Century Gothic"/>
                <a:cs typeface="Century Gothic"/>
                <a:sym typeface="Century Gothic"/>
              </a:rPr>
              <a:t>Triage </a:t>
            </a:r>
            <a:endParaRPr/>
          </a:p>
          <a:p>
            <a:pPr indent="-241934" lvl="0" marL="228600" rtl="0" algn="l">
              <a:lnSpc>
                <a:spcPct val="90000"/>
              </a:lnSpc>
              <a:spcBef>
                <a:spcPts val="1000"/>
              </a:spcBef>
              <a:spcAft>
                <a:spcPts val="0"/>
              </a:spcAft>
              <a:buClr>
                <a:schemeClr val="dk1"/>
              </a:buClr>
              <a:buSzPts val="2800"/>
              <a:buChar char="•"/>
            </a:pPr>
            <a:r>
              <a:rPr lang="en-US">
                <a:latin typeface="Century Gothic"/>
                <a:ea typeface="Century Gothic"/>
                <a:cs typeface="Century Gothic"/>
                <a:sym typeface="Century Gothic"/>
              </a:rPr>
              <a:t>Transitions of Care</a:t>
            </a:r>
            <a:endParaRPr/>
          </a:p>
          <a:p>
            <a:pPr indent="-241934" lvl="0" marL="228600" rtl="0" algn="l">
              <a:lnSpc>
                <a:spcPct val="90000"/>
              </a:lnSpc>
              <a:spcBef>
                <a:spcPts val="1000"/>
              </a:spcBef>
              <a:spcAft>
                <a:spcPts val="0"/>
              </a:spcAft>
              <a:buClr>
                <a:schemeClr val="dk1"/>
              </a:buClr>
              <a:buSzPts val="2800"/>
              <a:buChar char="•"/>
            </a:pPr>
            <a:r>
              <a:rPr lang="en-US">
                <a:latin typeface="Century Gothic"/>
                <a:ea typeface="Century Gothic"/>
                <a:cs typeface="Century Gothic"/>
                <a:sym typeface="Century Gothic"/>
              </a:rPr>
              <a:t>Referral Tracking &amp; Follow Up/Loop Closure</a:t>
            </a:r>
            <a:endParaRPr/>
          </a:p>
          <a:p>
            <a:pPr indent="-241934" lvl="0" marL="228600" rtl="0" algn="l">
              <a:lnSpc>
                <a:spcPct val="90000"/>
              </a:lnSpc>
              <a:spcBef>
                <a:spcPts val="1000"/>
              </a:spcBef>
              <a:spcAft>
                <a:spcPts val="0"/>
              </a:spcAft>
              <a:buClr>
                <a:schemeClr val="dk1"/>
              </a:buClr>
              <a:buSzPts val="2800"/>
              <a:buChar char="•"/>
            </a:pPr>
            <a:r>
              <a:rPr lang="en-US">
                <a:latin typeface="Century Gothic"/>
                <a:ea typeface="Century Gothic"/>
                <a:cs typeface="Century Gothic"/>
                <a:sym typeface="Century Gothic"/>
              </a:rPr>
              <a:t>Care Management/Care Coordination</a:t>
            </a:r>
            <a:endParaRPr/>
          </a:p>
          <a:p>
            <a:pPr indent="-241934" lvl="0" marL="228600" rtl="0" algn="l">
              <a:lnSpc>
                <a:spcPct val="90000"/>
              </a:lnSpc>
              <a:spcBef>
                <a:spcPts val="1000"/>
              </a:spcBef>
              <a:spcAft>
                <a:spcPts val="0"/>
              </a:spcAft>
              <a:buClr>
                <a:schemeClr val="dk1"/>
              </a:buClr>
              <a:buSzPts val="2800"/>
              <a:buChar char="•"/>
            </a:pPr>
            <a:r>
              <a:rPr lang="en-US">
                <a:latin typeface="Century Gothic"/>
                <a:ea typeface="Century Gothic"/>
                <a:cs typeface="Century Gothic"/>
                <a:sym typeface="Century Gothic"/>
              </a:rPr>
              <a:t>Health Maintenance </a:t>
            </a:r>
            <a:endParaRPr/>
          </a:p>
          <a:p>
            <a:pPr indent="-241934" lvl="0" marL="228600" rtl="0" algn="l">
              <a:lnSpc>
                <a:spcPct val="90000"/>
              </a:lnSpc>
              <a:spcBef>
                <a:spcPts val="1000"/>
              </a:spcBef>
              <a:spcAft>
                <a:spcPts val="0"/>
              </a:spcAft>
              <a:buClr>
                <a:schemeClr val="dk1"/>
              </a:buClr>
              <a:buSzPts val="2800"/>
              <a:buChar char="•"/>
            </a:pPr>
            <a:r>
              <a:rPr lang="en-US">
                <a:latin typeface="Century Gothic"/>
                <a:ea typeface="Century Gothic"/>
                <a:cs typeface="Century Gothic"/>
                <a:sym typeface="Century Gothic"/>
              </a:rPr>
              <a:t>Patient Engagement </a:t>
            </a:r>
            <a:endParaRPr/>
          </a:p>
          <a:p>
            <a:pPr indent="-241934" lvl="0" marL="228600" rtl="0" algn="l">
              <a:lnSpc>
                <a:spcPct val="90000"/>
              </a:lnSpc>
              <a:spcBef>
                <a:spcPts val="1000"/>
              </a:spcBef>
              <a:spcAft>
                <a:spcPts val="0"/>
              </a:spcAft>
              <a:buClr>
                <a:schemeClr val="dk1"/>
              </a:buClr>
              <a:buSzPts val="2800"/>
              <a:buChar char="•"/>
            </a:pPr>
            <a:r>
              <a:rPr lang="en-US">
                <a:latin typeface="Century Gothic"/>
                <a:ea typeface="Century Gothic"/>
                <a:cs typeface="Century Gothic"/>
                <a:sym typeface="Century Gothic"/>
              </a:rPr>
              <a:t>Patient Experience</a:t>
            </a:r>
            <a:endParaRPr/>
          </a:p>
          <a:p>
            <a:pPr indent="-241934" lvl="0" marL="228600" rtl="0" algn="l">
              <a:lnSpc>
                <a:spcPct val="90000"/>
              </a:lnSpc>
              <a:spcBef>
                <a:spcPts val="1000"/>
              </a:spcBef>
              <a:spcAft>
                <a:spcPts val="0"/>
              </a:spcAft>
              <a:buClr>
                <a:schemeClr val="dk1"/>
              </a:buClr>
              <a:buSzPts val="2800"/>
              <a:buChar char="•"/>
            </a:pPr>
            <a:r>
              <a:rPr lang="en-US">
                <a:latin typeface="Century Gothic"/>
                <a:ea typeface="Century Gothic"/>
                <a:cs typeface="Century Gothic"/>
                <a:sym typeface="Century Gothic"/>
              </a:rPr>
              <a:t>Patient Retention</a:t>
            </a:r>
            <a:endParaRPr>
              <a:latin typeface="Century Gothic"/>
              <a:ea typeface="Century Gothic"/>
              <a:cs typeface="Century Gothic"/>
              <a:sym typeface="Century Gothic"/>
            </a:endParaRPr>
          </a:p>
        </p:txBody>
      </p:sp>
      <p:sp>
        <p:nvSpPr>
          <p:cNvPr id="793" name="Google Shape;793;g2fc3a6da70d_0_550"/>
          <p:cNvSpPr txBox="1"/>
          <p:nvPr>
            <p:ph idx="2" type="body"/>
          </p:nvPr>
        </p:nvSpPr>
        <p:spPr>
          <a:xfrm>
            <a:off x="1222770" y="1885382"/>
            <a:ext cx="5181600" cy="4351200"/>
          </a:xfrm>
          <a:prstGeom prst="rect">
            <a:avLst/>
          </a:prstGeom>
          <a:noFill/>
          <a:ln>
            <a:noFill/>
          </a:ln>
        </p:spPr>
        <p:txBody>
          <a:bodyPr anchorCtr="0" anchor="t" bIns="45700" lIns="91425" spcFirstLastPara="1" rIns="91425" wrap="square" tIns="45700">
            <a:normAutofit lnSpcReduction="10000"/>
          </a:bodyPr>
          <a:lstStyle/>
          <a:p>
            <a:pPr indent="-241934" lvl="0" marL="228600" rtl="0" algn="l">
              <a:lnSpc>
                <a:spcPct val="90000"/>
              </a:lnSpc>
              <a:spcBef>
                <a:spcPts val="0"/>
              </a:spcBef>
              <a:spcAft>
                <a:spcPts val="0"/>
              </a:spcAft>
              <a:buClr>
                <a:schemeClr val="dk1"/>
              </a:buClr>
              <a:buSzPts val="2800"/>
              <a:buChar char="•"/>
            </a:pPr>
            <a:r>
              <a:rPr lang="en-US">
                <a:latin typeface="Century Gothic"/>
                <a:ea typeface="Century Gothic"/>
                <a:cs typeface="Century Gothic"/>
                <a:sym typeface="Century Gothic"/>
              </a:rPr>
              <a:t>Appt Reminders</a:t>
            </a:r>
            <a:endParaRPr/>
          </a:p>
          <a:p>
            <a:pPr indent="-241934" lvl="0" marL="228600" rtl="0" algn="l">
              <a:lnSpc>
                <a:spcPct val="90000"/>
              </a:lnSpc>
              <a:spcBef>
                <a:spcPts val="1000"/>
              </a:spcBef>
              <a:spcAft>
                <a:spcPts val="0"/>
              </a:spcAft>
              <a:buClr>
                <a:schemeClr val="dk1"/>
              </a:buClr>
              <a:buSzPts val="2800"/>
              <a:buChar char="•"/>
            </a:pPr>
            <a:r>
              <a:rPr lang="en-US">
                <a:latin typeface="Century Gothic"/>
                <a:ea typeface="Century Gothic"/>
                <a:cs typeface="Century Gothic"/>
                <a:sym typeface="Century Gothic"/>
              </a:rPr>
              <a:t>No Show Follow Up</a:t>
            </a:r>
            <a:endParaRPr/>
          </a:p>
          <a:p>
            <a:pPr indent="-241934" lvl="0" marL="228600" rtl="0" algn="l">
              <a:lnSpc>
                <a:spcPct val="90000"/>
              </a:lnSpc>
              <a:spcBef>
                <a:spcPts val="1000"/>
              </a:spcBef>
              <a:spcAft>
                <a:spcPts val="0"/>
              </a:spcAft>
              <a:buClr>
                <a:schemeClr val="dk1"/>
              </a:buClr>
              <a:buSzPts val="2800"/>
              <a:buChar char="•"/>
            </a:pPr>
            <a:r>
              <a:rPr lang="en-US">
                <a:latin typeface="Century Gothic"/>
                <a:ea typeface="Century Gothic"/>
                <a:cs typeface="Century Gothic"/>
                <a:sym typeface="Century Gothic"/>
              </a:rPr>
              <a:t>New Med Checks</a:t>
            </a:r>
            <a:endParaRPr/>
          </a:p>
          <a:p>
            <a:pPr indent="-241934" lvl="0" marL="228600" rtl="0" algn="l">
              <a:lnSpc>
                <a:spcPct val="90000"/>
              </a:lnSpc>
              <a:spcBef>
                <a:spcPts val="1000"/>
              </a:spcBef>
              <a:spcAft>
                <a:spcPts val="0"/>
              </a:spcAft>
              <a:buClr>
                <a:schemeClr val="dk1"/>
              </a:buClr>
              <a:buSzPts val="2800"/>
              <a:buChar char="•"/>
            </a:pPr>
            <a:r>
              <a:rPr lang="en-US">
                <a:latin typeface="Century Gothic"/>
                <a:ea typeface="Century Gothic"/>
                <a:cs typeface="Century Gothic"/>
                <a:sym typeface="Century Gothic"/>
              </a:rPr>
              <a:t>Post Appt F/U</a:t>
            </a:r>
            <a:endParaRPr/>
          </a:p>
          <a:p>
            <a:pPr indent="-241934" lvl="0" marL="228600" rtl="0" algn="l">
              <a:lnSpc>
                <a:spcPct val="90000"/>
              </a:lnSpc>
              <a:spcBef>
                <a:spcPts val="1000"/>
              </a:spcBef>
              <a:spcAft>
                <a:spcPts val="0"/>
              </a:spcAft>
              <a:buClr>
                <a:schemeClr val="dk1"/>
              </a:buClr>
              <a:buSzPts val="2800"/>
              <a:buChar char="•"/>
            </a:pPr>
            <a:r>
              <a:rPr lang="en-US">
                <a:latin typeface="Century Gothic"/>
                <a:ea typeface="Century Gothic"/>
                <a:cs typeface="Century Gothic"/>
                <a:sym typeface="Century Gothic"/>
              </a:rPr>
              <a:t>SDOH – *</a:t>
            </a:r>
            <a:r>
              <a:rPr i="1" lang="en-US" sz="1900">
                <a:latin typeface="Century Gothic"/>
                <a:ea typeface="Century Gothic"/>
                <a:cs typeface="Century Gothic"/>
                <a:sym typeface="Century Gothic"/>
              </a:rPr>
              <a:t>promote self disclosure</a:t>
            </a:r>
            <a:endParaRPr/>
          </a:p>
          <a:p>
            <a:pPr indent="-241934" lvl="0" marL="228600" rtl="0" algn="l">
              <a:lnSpc>
                <a:spcPct val="90000"/>
              </a:lnSpc>
              <a:spcBef>
                <a:spcPts val="1000"/>
              </a:spcBef>
              <a:spcAft>
                <a:spcPts val="0"/>
              </a:spcAft>
              <a:buClr>
                <a:schemeClr val="dk1"/>
              </a:buClr>
              <a:buSzPts val="2800"/>
              <a:buChar char="•"/>
            </a:pPr>
            <a:r>
              <a:rPr lang="en-US">
                <a:latin typeface="Century Gothic"/>
                <a:ea typeface="Century Gothic"/>
                <a:cs typeface="Century Gothic"/>
                <a:sym typeface="Century Gothic"/>
              </a:rPr>
              <a:t>Screening</a:t>
            </a:r>
            <a:endParaRPr/>
          </a:p>
          <a:p>
            <a:pPr indent="-241934" lvl="0" marL="228600" rtl="0" algn="l">
              <a:lnSpc>
                <a:spcPct val="90000"/>
              </a:lnSpc>
              <a:spcBef>
                <a:spcPts val="1000"/>
              </a:spcBef>
              <a:spcAft>
                <a:spcPts val="0"/>
              </a:spcAft>
              <a:buClr>
                <a:schemeClr val="dk1"/>
              </a:buClr>
              <a:buSzPts val="2800"/>
              <a:buChar char="•"/>
            </a:pPr>
            <a:r>
              <a:rPr lang="en-US">
                <a:latin typeface="Century Gothic"/>
                <a:ea typeface="Century Gothic"/>
                <a:cs typeface="Century Gothic"/>
                <a:sym typeface="Century Gothic"/>
              </a:rPr>
              <a:t>Risk Identification &amp; Stratification</a:t>
            </a:r>
            <a:endParaRPr/>
          </a:p>
          <a:p>
            <a:pPr indent="-241934" lvl="0" marL="228600" rtl="0" algn="l">
              <a:lnSpc>
                <a:spcPct val="90000"/>
              </a:lnSpc>
              <a:spcBef>
                <a:spcPts val="1000"/>
              </a:spcBef>
              <a:spcAft>
                <a:spcPts val="0"/>
              </a:spcAft>
              <a:buClr>
                <a:schemeClr val="dk1"/>
              </a:buClr>
              <a:buSzPts val="2800"/>
              <a:buChar char="•"/>
            </a:pPr>
            <a:r>
              <a:rPr lang="en-US">
                <a:latin typeface="Century Gothic"/>
                <a:ea typeface="Century Gothic"/>
                <a:cs typeface="Century Gothic"/>
                <a:sym typeface="Century Gothic"/>
              </a:rPr>
              <a:t>ER Utilization Reduction</a:t>
            </a:r>
            <a:endParaRPr>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2"/>
          <p:cNvSpPr/>
          <p:nvPr/>
        </p:nvSpPr>
        <p:spPr>
          <a:xfrm>
            <a:off x="0" y="0"/>
            <a:ext cx="12192000" cy="1638300"/>
          </a:xfrm>
          <a:prstGeom prst="rect">
            <a:avLst/>
          </a:prstGeom>
          <a:solidFill>
            <a:srgbClr val="0074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7297"/>
              </a:solidFill>
              <a:latin typeface="Arial"/>
              <a:ea typeface="Arial"/>
              <a:cs typeface="Arial"/>
              <a:sym typeface="Arial"/>
            </a:endParaRPr>
          </a:p>
        </p:txBody>
      </p:sp>
      <p:sp>
        <p:nvSpPr>
          <p:cNvPr id="534" name="Google Shape;534;p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499"/>
              </a:buClr>
              <a:buSzPts val="4400"/>
              <a:buFont typeface="Calibri"/>
              <a:buNone/>
            </a:pPr>
            <a:r>
              <a:rPr lang="en-US" sz="4400">
                <a:solidFill>
                  <a:schemeClr val="lt1"/>
                </a:solidFill>
              </a:rPr>
              <a:t>Zoom Orientation </a:t>
            </a:r>
            <a:endParaRPr b="1" sz="4400" u="none" cap="none" strike="noStrike">
              <a:solidFill>
                <a:schemeClr val="lt1"/>
              </a:solidFill>
              <a:latin typeface="Calibri"/>
              <a:ea typeface="Calibri"/>
              <a:cs typeface="Calibri"/>
              <a:sym typeface="Calibri"/>
            </a:endParaRPr>
          </a:p>
        </p:txBody>
      </p:sp>
      <p:grpSp>
        <p:nvGrpSpPr>
          <p:cNvPr id="535" name="Google Shape;535;p2"/>
          <p:cNvGrpSpPr/>
          <p:nvPr/>
        </p:nvGrpSpPr>
        <p:grpSpPr>
          <a:xfrm>
            <a:off x="633136" y="2110468"/>
            <a:ext cx="8636543" cy="749710"/>
            <a:chOff x="523684" y="3491516"/>
            <a:chExt cx="9715989" cy="1124509"/>
          </a:xfrm>
        </p:grpSpPr>
        <p:sp>
          <p:nvSpPr>
            <p:cNvPr id="536" name="Google Shape;536;p2"/>
            <p:cNvSpPr/>
            <p:nvPr/>
          </p:nvSpPr>
          <p:spPr>
            <a:xfrm>
              <a:off x="523684" y="3491516"/>
              <a:ext cx="519589" cy="632698"/>
            </a:xfrm>
            <a:custGeom>
              <a:rect b="b" l="l" r="r" t="t"/>
              <a:pathLst>
                <a:path extrusionOk="0" h="3374390" w="2771140">
                  <a:moveTo>
                    <a:pt x="0" y="0"/>
                  </a:moveTo>
                  <a:lnTo>
                    <a:pt x="0" y="2471420"/>
                  </a:lnTo>
                  <a:lnTo>
                    <a:pt x="1384300" y="3374390"/>
                  </a:lnTo>
                  <a:lnTo>
                    <a:pt x="2771140" y="2471420"/>
                  </a:lnTo>
                  <a:lnTo>
                    <a:pt x="2771140" y="0"/>
                  </a:lnTo>
                  <a:close/>
                </a:path>
              </a:pathLst>
            </a:custGeom>
            <a:solidFill>
              <a:srgbClr val="0074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p2"/>
            <p:cNvSpPr txBox="1"/>
            <p:nvPr/>
          </p:nvSpPr>
          <p:spPr>
            <a:xfrm>
              <a:off x="614578" y="3516275"/>
              <a:ext cx="337800" cy="438600"/>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Clr>
                  <a:srgbClr val="000000"/>
                </a:buClr>
                <a:buSzPts val="1900"/>
                <a:buFont typeface="Arial"/>
                <a:buNone/>
              </a:pPr>
              <a:r>
                <a:rPr b="1" i="0" lang="en-US" sz="1900" u="none" cap="none" strike="noStrike">
                  <a:solidFill>
                    <a:srgbClr val="FFFFFF"/>
                  </a:solidFill>
                  <a:latin typeface="Assistant"/>
                  <a:ea typeface="Assistant"/>
                  <a:cs typeface="Assistant"/>
                  <a:sym typeface="Assistant"/>
                </a:rPr>
                <a:t>1</a:t>
              </a:r>
              <a:endParaRPr b="0" i="0" sz="900" u="none" cap="none" strike="noStrike">
                <a:solidFill>
                  <a:srgbClr val="000000"/>
                </a:solidFill>
                <a:latin typeface="Arial"/>
                <a:ea typeface="Arial"/>
                <a:cs typeface="Arial"/>
                <a:sym typeface="Arial"/>
              </a:endParaRPr>
            </a:p>
          </p:txBody>
        </p:sp>
        <p:sp>
          <p:nvSpPr>
            <p:cNvPr id="538" name="Google Shape;538;p2"/>
            <p:cNvSpPr txBox="1"/>
            <p:nvPr/>
          </p:nvSpPr>
          <p:spPr>
            <a:xfrm>
              <a:off x="1236084" y="3508327"/>
              <a:ext cx="2891400" cy="392400"/>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Clr>
                  <a:srgbClr val="000000"/>
                </a:buClr>
                <a:buSzPts val="1700"/>
                <a:buFont typeface="Arial"/>
                <a:buNone/>
              </a:pPr>
              <a:r>
                <a:rPr b="1" i="0" lang="en-US" sz="1700" u="none" cap="none" strike="noStrike">
                  <a:solidFill>
                    <a:srgbClr val="45818E"/>
                  </a:solidFill>
                  <a:latin typeface="Tenor Sans"/>
                  <a:ea typeface="Tenor Sans"/>
                  <a:cs typeface="Tenor Sans"/>
                  <a:sym typeface="Tenor Sans"/>
                </a:rPr>
                <a:t>Captions</a:t>
              </a:r>
              <a:endParaRPr b="1" i="0" sz="900" u="none" cap="none" strike="noStrike">
                <a:solidFill>
                  <a:srgbClr val="45818E"/>
                </a:solidFill>
                <a:latin typeface="Tenor Sans"/>
                <a:ea typeface="Tenor Sans"/>
                <a:cs typeface="Tenor Sans"/>
                <a:sym typeface="Tenor Sans"/>
              </a:endParaRPr>
            </a:p>
          </p:txBody>
        </p:sp>
        <p:sp>
          <p:nvSpPr>
            <p:cNvPr id="539" name="Google Shape;539;p2"/>
            <p:cNvSpPr txBox="1"/>
            <p:nvPr/>
          </p:nvSpPr>
          <p:spPr>
            <a:xfrm>
              <a:off x="1236073" y="3970725"/>
              <a:ext cx="9003600" cy="645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500"/>
                <a:buFont typeface="Arial"/>
                <a:buNone/>
              </a:pPr>
              <a:r>
                <a:rPr b="0" i="0" lang="en-US" sz="1300" u="none" cap="none" strike="noStrike">
                  <a:solidFill>
                    <a:srgbClr val="44546A"/>
                  </a:solidFill>
                  <a:latin typeface="Tenor Sans"/>
                  <a:ea typeface="Tenor Sans"/>
                  <a:cs typeface="Tenor Sans"/>
                  <a:sym typeface="Tenor Sans"/>
                </a:rPr>
                <a:t>To adjust or remove captions, click the “Live Transcript” button at the bottom of your Zoom window and select “Hide Subtitle” or “Show Subtitle.”</a:t>
              </a:r>
              <a:endParaRPr b="0" i="0" sz="1300" u="none" cap="none" strike="noStrike">
                <a:solidFill>
                  <a:srgbClr val="44546A"/>
                </a:solidFill>
                <a:latin typeface="Tenor Sans"/>
                <a:ea typeface="Tenor Sans"/>
                <a:cs typeface="Tenor Sans"/>
                <a:sym typeface="Tenor Sans"/>
              </a:endParaRPr>
            </a:p>
          </p:txBody>
        </p:sp>
      </p:grpSp>
      <p:grpSp>
        <p:nvGrpSpPr>
          <p:cNvPr id="540" name="Google Shape;540;p2"/>
          <p:cNvGrpSpPr/>
          <p:nvPr/>
        </p:nvGrpSpPr>
        <p:grpSpPr>
          <a:xfrm>
            <a:off x="621792" y="3175624"/>
            <a:ext cx="8902107" cy="494856"/>
            <a:chOff x="523685" y="4796953"/>
            <a:chExt cx="10014745" cy="742247"/>
          </a:xfrm>
        </p:grpSpPr>
        <p:sp>
          <p:nvSpPr>
            <p:cNvPr id="541" name="Google Shape;541;p2"/>
            <p:cNvSpPr/>
            <p:nvPr/>
          </p:nvSpPr>
          <p:spPr>
            <a:xfrm>
              <a:off x="523685" y="4796953"/>
              <a:ext cx="519589" cy="632698"/>
            </a:xfrm>
            <a:custGeom>
              <a:rect b="b" l="l" r="r" t="t"/>
              <a:pathLst>
                <a:path extrusionOk="0" h="3374390" w="2771140">
                  <a:moveTo>
                    <a:pt x="0" y="0"/>
                  </a:moveTo>
                  <a:lnTo>
                    <a:pt x="0" y="2471420"/>
                  </a:lnTo>
                  <a:lnTo>
                    <a:pt x="1384300" y="3374390"/>
                  </a:lnTo>
                  <a:lnTo>
                    <a:pt x="2771140" y="2471420"/>
                  </a:lnTo>
                  <a:lnTo>
                    <a:pt x="2771140" y="0"/>
                  </a:lnTo>
                  <a:close/>
                </a:path>
              </a:pathLst>
            </a:custGeom>
            <a:solidFill>
              <a:srgbClr val="0074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p2"/>
            <p:cNvSpPr txBox="1"/>
            <p:nvPr/>
          </p:nvSpPr>
          <p:spPr>
            <a:xfrm>
              <a:off x="678328" y="4818875"/>
              <a:ext cx="210300" cy="438600"/>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Clr>
                  <a:srgbClr val="000000"/>
                </a:buClr>
                <a:buSzPts val="1900"/>
                <a:buFont typeface="Arial"/>
                <a:buNone/>
              </a:pPr>
              <a:r>
                <a:rPr b="1" i="0" lang="en-US" sz="1900" u="none" cap="none" strike="noStrike">
                  <a:solidFill>
                    <a:srgbClr val="FFFFFF"/>
                  </a:solidFill>
                  <a:latin typeface="Assistant"/>
                  <a:ea typeface="Assistant"/>
                  <a:cs typeface="Assistant"/>
                  <a:sym typeface="Assistant"/>
                </a:rPr>
                <a:t>2</a:t>
              </a:r>
              <a:endParaRPr b="0" i="0" sz="900" u="none" cap="none" strike="noStrike">
                <a:solidFill>
                  <a:srgbClr val="000000"/>
                </a:solidFill>
                <a:latin typeface="Arial"/>
                <a:ea typeface="Arial"/>
                <a:cs typeface="Arial"/>
                <a:sym typeface="Arial"/>
              </a:endParaRPr>
            </a:p>
          </p:txBody>
        </p:sp>
        <p:sp>
          <p:nvSpPr>
            <p:cNvPr id="543" name="Google Shape;543;p2"/>
            <p:cNvSpPr txBox="1"/>
            <p:nvPr/>
          </p:nvSpPr>
          <p:spPr>
            <a:xfrm>
              <a:off x="1273235" y="4841977"/>
              <a:ext cx="2891400" cy="392400"/>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Clr>
                  <a:srgbClr val="000000"/>
                </a:buClr>
                <a:buSzPts val="1700"/>
                <a:buFont typeface="Arial"/>
                <a:buNone/>
              </a:pPr>
              <a:r>
                <a:rPr b="1" i="0" lang="en-US" sz="1700" u="none" cap="none" strike="noStrike">
                  <a:solidFill>
                    <a:srgbClr val="45818E"/>
                  </a:solidFill>
                  <a:latin typeface="Tenor Sans"/>
                  <a:ea typeface="Tenor Sans"/>
                  <a:cs typeface="Tenor Sans"/>
                  <a:sym typeface="Tenor Sans"/>
                </a:rPr>
                <a:t>Questions</a:t>
              </a:r>
              <a:endParaRPr b="1" i="0" sz="900" u="none" cap="none" strike="noStrike">
                <a:solidFill>
                  <a:srgbClr val="45818E"/>
                </a:solidFill>
                <a:latin typeface="Tenor Sans"/>
                <a:ea typeface="Tenor Sans"/>
                <a:cs typeface="Tenor Sans"/>
                <a:sym typeface="Tenor Sans"/>
              </a:endParaRPr>
            </a:p>
          </p:txBody>
        </p:sp>
        <p:sp>
          <p:nvSpPr>
            <p:cNvPr id="544" name="Google Shape;544;p2"/>
            <p:cNvSpPr txBox="1"/>
            <p:nvPr/>
          </p:nvSpPr>
          <p:spPr>
            <a:xfrm>
              <a:off x="1273230" y="5216100"/>
              <a:ext cx="9265200" cy="323100"/>
            </a:xfrm>
            <a:prstGeom prst="rect">
              <a:avLst/>
            </a:prstGeom>
            <a:noFill/>
            <a:ln>
              <a:noFill/>
            </a:ln>
          </p:spPr>
          <p:txBody>
            <a:bodyPr anchorCtr="0" anchor="t" bIns="0" lIns="0" spcFirstLastPara="1" rIns="0" wrap="square" tIns="0">
              <a:spAutoFit/>
            </a:bodyPr>
            <a:lstStyle/>
            <a:p>
              <a:pPr indent="0" lvl="0" marL="12700" marR="0" rtl="0" algn="l">
                <a:lnSpc>
                  <a:spcPct val="115000"/>
                </a:lnSpc>
                <a:spcBef>
                  <a:spcPts val="0"/>
                </a:spcBef>
                <a:spcAft>
                  <a:spcPts val="0"/>
                </a:spcAft>
                <a:buClr>
                  <a:srgbClr val="000000"/>
                </a:buClr>
                <a:buSzPts val="1500"/>
                <a:buFont typeface="Arial"/>
                <a:buNone/>
              </a:pPr>
              <a:r>
                <a:rPr b="0" i="0" lang="en-US" sz="1400" u="none" cap="none" strike="noStrike">
                  <a:solidFill>
                    <a:srgbClr val="44546A"/>
                  </a:solidFill>
                  <a:latin typeface="Tenor Sans"/>
                  <a:ea typeface="Tenor Sans"/>
                  <a:cs typeface="Tenor Sans"/>
                  <a:sym typeface="Tenor Sans"/>
                </a:rPr>
                <a:t>Please add your questions for the speaker and comments for the group into the Chat box.</a:t>
              </a:r>
              <a:endParaRPr b="0" i="0" sz="1100" u="none" cap="none" strike="noStrike">
                <a:solidFill>
                  <a:srgbClr val="44546A"/>
                </a:solidFill>
                <a:latin typeface="Tenor Sans"/>
                <a:ea typeface="Tenor Sans"/>
                <a:cs typeface="Tenor Sans"/>
                <a:sym typeface="Tenor Sans"/>
              </a:endParaRPr>
            </a:p>
          </p:txBody>
        </p:sp>
      </p:grpSp>
      <p:grpSp>
        <p:nvGrpSpPr>
          <p:cNvPr id="545" name="Google Shape;545;p2"/>
          <p:cNvGrpSpPr/>
          <p:nvPr/>
        </p:nvGrpSpPr>
        <p:grpSpPr>
          <a:xfrm>
            <a:off x="638304" y="4268734"/>
            <a:ext cx="8869084" cy="715550"/>
            <a:chOff x="523685" y="6178578"/>
            <a:chExt cx="9977595" cy="1073272"/>
          </a:xfrm>
        </p:grpSpPr>
        <p:sp>
          <p:nvSpPr>
            <p:cNvPr id="546" name="Google Shape;546;p2"/>
            <p:cNvSpPr/>
            <p:nvPr/>
          </p:nvSpPr>
          <p:spPr>
            <a:xfrm>
              <a:off x="523685" y="6178578"/>
              <a:ext cx="519589" cy="632698"/>
            </a:xfrm>
            <a:custGeom>
              <a:rect b="b" l="l" r="r" t="t"/>
              <a:pathLst>
                <a:path extrusionOk="0" h="3374390" w="2771140">
                  <a:moveTo>
                    <a:pt x="0" y="0"/>
                  </a:moveTo>
                  <a:lnTo>
                    <a:pt x="0" y="2471420"/>
                  </a:lnTo>
                  <a:lnTo>
                    <a:pt x="1384300" y="3374390"/>
                  </a:lnTo>
                  <a:lnTo>
                    <a:pt x="2771140" y="2471420"/>
                  </a:lnTo>
                  <a:lnTo>
                    <a:pt x="2771140" y="0"/>
                  </a:lnTo>
                  <a:close/>
                </a:path>
              </a:pathLst>
            </a:custGeom>
            <a:solidFill>
              <a:srgbClr val="0074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 name="Google Shape;547;p2"/>
            <p:cNvSpPr txBox="1"/>
            <p:nvPr/>
          </p:nvSpPr>
          <p:spPr>
            <a:xfrm>
              <a:off x="678328" y="6205100"/>
              <a:ext cx="210300" cy="438600"/>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Clr>
                  <a:srgbClr val="000000"/>
                </a:buClr>
                <a:buSzPts val="1900"/>
                <a:buFont typeface="Arial"/>
                <a:buNone/>
              </a:pPr>
              <a:r>
                <a:rPr b="1" i="0" lang="en-US" sz="1900" u="none" cap="none" strike="noStrike">
                  <a:solidFill>
                    <a:srgbClr val="FFFFFF"/>
                  </a:solidFill>
                  <a:latin typeface="Assistant"/>
                  <a:ea typeface="Assistant"/>
                  <a:cs typeface="Assistant"/>
                  <a:sym typeface="Assistant"/>
                </a:rPr>
                <a:t>3</a:t>
              </a:r>
              <a:endParaRPr b="0" i="0" sz="900" u="none" cap="none" strike="noStrike">
                <a:solidFill>
                  <a:srgbClr val="000000"/>
                </a:solidFill>
                <a:latin typeface="Arial"/>
                <a:ea typeface="Arial"/>
                <a:cs typeface="Arial"/>
                <a:sym typeface="Arial"/>
              </a:endParaRPr>
            </a:p>
          </p:txBody>
        </p:sp>
        <p:sp>
          <p:nvSpPr>
            <p:cNvPr id="548" name="Google Shape;548;p2"/>
            <p:cNvSpPr txBox="1"/>
            <p:nvPr/>
          </p:nvSpPr>
          <p:spPr>
            <a:xfrm>
              <a:off x="1236085" y="6213589"/>
              <a:ext cx="2891400" cy="392400"/>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Clr>
                  <a:srgbClr val="000000"/>
                </a:buClr>
                <a:buSzPts val="1700"/>
                <a:buFont typeface="Arial"/>
                <a:buNone/>
              </a:pPr>
              <a:r>
                <a:rPr b="1" i="0" lang="en-US" sz="1700" u="none" cap="none" strike="noStrike">
                  <a:solidFill>
                    <a:srgbClr val="45818E"/>
                  </a:solidFill>
                  <a:latin typeface="Tenor Sans"/>
                  <a:ea typeface="Tenor Sans"/>
                  <a:cs typeface="Tenor Sans"/>
                  <a:sym typeface="Tenor Sans"/>
                </a:rPr>
                <a:t>Technical Issues</a:t>
              </a:r>
              <a:endParaRPr b="1" i="0" sz="900" u="none" cap="none" strike="noStrike">
                <a:solidFill>
                  <a:srgbClr val="45818E"/>
                </a:solidFill>
                <a:latin typeface="Tenor Sans"/>
                <a:ea typeface="Tenor Sans"/>
                <a:cs typeface="Tenor Sans"/>
                <a:sym typeface="Tenor Sans"/>
              </a:endParaRPr>
            </a:p>
          </p:txBody>
        </p:sp>
        <p:sp>
          <p:nvSpPr>
            <p:cNvPr id="549" name="Google Shape;549;p2"/>
            <p:cNvSpPr txBox="1"/>
            <p:nvPr/>
          </p:nvSpPr>
          <p:spPr>
            <a:xfrm>
              <a:off x="1236080" y="6557050"/>
              <a:ext cx="9265200" cy="694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500"/>
                <a:buFont typeface="Arial"/>
                <a:buNone/>
              </a:pPr>
              <a:r>
                <a:rPr b="0" i="0" lang="en-US" sz="1400" u="none" cap="none" strike="noStrike">
                  <a:solidFill>
                    <a:srgbClr val="44546A"/>
                  </a:solidFill>
                  <a:latin typeface="Tenor Sans"/>
                  <a:ea typeface="Tenor Sans"/>
                  <a:cs typeface="Tenor Sans"/>
                  <a:sym typeface="Tenor Sans"/>
                </a:rPr>
                <a:t>Please</a:t>
              </a:r>
              <a:r>
                <a:rPr lang="en-US">
                  <a:solidFill>
                    <a:srgbClr val="44546A"/>
                  </a:solidFill>
                  <a:latin typeface="Tenor Sans"/>
                  <a:ea typeface="Tenor Sans"/>
                  <a:cs typeface="Tenor Sans"/>
                  <a:sym typeface="Tenor Sans"/>
                </a:rPr>
                <a:t> </a:t>
              </a:r>
              <a:r>
                <a:rPr b="0" i="0" lang="en-US" sz="1400" u="none" cap="none" strike="noStrike">
                  <a:solidFill>
                    <a:srgbClr val="44546A"/>
                  </a:solidFill>
                  <a:latin typeface="Tenor Sans"/>
                  <a:ea typeface="Tenor Sans"/>
                  <a:cs typeface="Tenor Sans"/>
                  <a:sym typeface="Tenor Sans"/>
                </a:rPr>
                <a:t>message us in the chat.</a:t>
              </a:r>
              <a:endParaRPr b="0" i="0" sz="800" u="none" cap="none" strike="noStrike">
                <a:solidFill>
                  <a:srgbClr val="44546A"/>
                </a:solidFill>
                <a:latin typeface="Tenor Sans"/>
                <a:ea typeface="Tenor Sans"/>
                <a:cs typeface="Tenor Sans"/>
                <a:sym typeface="Tenor Sans"/>
              </a:endParaRPr>
            </a:p>
            <a:p>
              <a:pPr indent="0" lvl="0" marL="12700" marR="0" rtl="0" algn="l">
                <a:lnSpc>
                  <a:spcPct val="115000"/>
                </a:lnSpc>
                <a:spcBef>
                  <a:spcPts val="0"/>
                </a:spcBef>
                <a:spcAft>
                  <a:spcPts val="0"/>
                </a:spcAft>
                <a:buClr>
                  <a:srgbClr val="000000"/>
                </a:buClr>
                <a:buSzPts val="1500"/>
                <a:buFont typeface="Arial"/>
                <a:buNone/>
              </a:pPr>
              <a:r>
                <a:t/>
              </a:r>
              <a:endParaRPr b="0" i="0" sz="1400" u="none" cap="none" strike="noStrike">
                <a:solidFill>
                  <a:srgbClr val="44546A"/>
                </a:solidFill>
                <a:latin typeface="Tenor Sans"/>
                <a:ea typeface="Tenor Sans"/>
                <a:cs typeface="Tenor Sans"/>
                <a:sym typeface="Tenor Sans"/>
              </a:endParaRPr>
            </a:p>
          </p:txBody>
        </p:sp>
      </p:grpSp>
      <p:grpSp>
        <p:nvGrpSpPr>
          <p:cNvPr id="550" name="Google Shape;550;p2"/>
          <p:cNvGrpSpPr/>
          <p:nvPr/>
        </p:nvGrpSpPr>
        <p:grpSpPr>
          <a:xfrm>
            <a:off x="335312" y="5149530"/>
            <a:ext cx="9232204" cy="855429"/>
            <a:chOff x="152325" y="7411370"/>
            <a:chExt cx="10386100" cy="1283080"/>
          </a:xfrm>
        </p:grpSpPr>
        <p:sp>
          <p:nvSpPr>
            <p:cNvPr id="551" name="Google Shape;551;p2"/>
            <p:cNvSpPr txBox="1"/>
            <p:nvPr/>
          </p:nvSpPr>
          <p:spPr>
            <a:xfrm rot="5400000">
              <a:off x="187275" y="7376420"/>
              <a:ext cx="692400" cy="762300"/>
            </a:xfrm>
            <a:prstGeom prst="rect">
              <a:avLst/>
            </a:prstGeom>
            <a:noFill/>
            <a:ln>
              <a:noFill/>
            </a:ln>
          </p:spPr>
          <p:txBody>
            <a:bodyPr anchorCtr="0" anchor="ctr" bIns="33875" lIns="33875" spcFirstLastPara="1" rIns="33875" wrap="square" tIns="33875">
              <a:noAutofit/>
            </a:bodyPr>
            <a:lstStyle/>
            <a:p>
              <a:pPr indent="0" lvl="0" marL="0" marR="0" rtl="0" algn="ctr">
                <a:lnSpc>
                  <a:spcPct val="175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552" name="Google Shape;552;p2"/>
            <p:cNvSpPr/>
            <p:nvPr/>
          </p:nvSpPr>
          <p:spPr>
            <a:xfrm>
              <a:off x="523674" y="7560198"/>
              <a:ext cx="519589" cy="632698"/>
            </a:xfrm>
            <a:custGeom>
              <a:rect b="b" l="l" r="r" t="t"/>
              <a:pathLst>
                <a:path extrusionOk="0" h="3374390" w="2771140">
                  <a:moveTo>
                    <a:pt x="0" y="0"/>
                  </a:moveTo>
                  <a:lnTo>
                    <a:pt x="0" y="2471420"/>
                  </a:lnTo>
                  <a:lnTo>
                    <a:pt x="1384300" y="3374390"/>
                  </a:lnTo>
                  <a:lnTo>
                    <a:pt x="2771140" y="2471420"/>
                  </a:lnTo>
                  <a:lnTo>
                    <a:pt x="2771140" y="0"/>
                  </a:lnTo>
                  <a:close/>
                </a:path>
              </a:pathLst>
            </a:custGeom>
            <a:solidFill>
              <a:srgbClr val="0074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p2"/>
            <p:cNvSpPr txBox="1"/>
            <p:nvPr/>
          </p:nvSpPr>
          <p:spPr>
            <a:xfrm>
              <a:off x="614576" y="7591325"/>
              <a:ext cx="337800" cy="438600"/>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Clr>
                  <a:srgbClr val="000000"/>
                </a:buClr>
                <a:buSzPts val="1900"/>
                <a:buFont typeface="Arial"/>
                <a:buNone/>
              </a:pPr>
              <a:r>
                <a:rPr b="1" i="0" lang="en-US" sz="1900" u="none" cap="none" strike="noStrike">
                  <a:solidFill>
                    <a:srgbClr val="FFFFFF"/>
                  </a:solidFill>
                  <a:latin typeface="Assistant"/>
                  <a:ea typeface="Assistant"/>
                  <a:cs typeface="Assistant"/>
                  <a:sym typeface="Assistant"/>
                </a:rPr>
                <a:t>4</a:t>
              </a:r>
              <a:endParaRPr b="0" i="0" sz="900" u="none" cap="none" strike="noStrike">
                <a:solidFill>
                  <a:srgbClr val="000000"/>
                </a:solidFill>
                <a:latin typeface="Arial"/>
                <a:ea typeface="Arial"/>
                <a:cs typeface="Arial"/>
                <a:sym typeface="Arial"/>
              </a:endParaRPr>
            </a:p>
          </p:txBody>
        </p:sp>
        <p:sp>
          <p:nvSpPr>
            <p:cNvPr id="554" name="Google Shape;554;p2"/>
            <p:cNvSpPr txBox="1"/>
            <p:nvPr/>
          </p:nvSpPr>
          <p:spPr>
            <a:xfrm>
              <a:off x="1273235" y="7585214"/>
              <a:ext cx="2891400" cy="392400"/>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Clr>
                  <a:srgbClr val="000000"/>
                </a:buClr>
                <a:buSzPts val="1700"/>
                <a:buFont typeface="Arial"/>
                <a:buNone/>
              </a:pPr>
              <a:r>
                <a:rPr b="1" i="0" lang="en-US" sz="1700" u="none" cap="none" strike="noStrike">
                  <a:solidFill>
                    <a:srgbClr val="45818E"/>
                  </a:solidFill>
                  <a:latin typeface="Tenor Sans"/>
                  <a:ea typeface="Tenor Sans"/>
                  <a:cs typeface="Tenor Sans"/>
                  <a:sym typeface="Tenor Sans"/>
                </a:rPr>
                <a:t>Recording</a:t>
              </a:r>
              <a:endParaRPr b="1" i="0" sz="900" u="none" cap="none" strike="noStrike">
                <a:solidFill>
                  <a:srgbClr val="45818E"/>
                </a:solidFill>
                <a:latin typeface="Tenor Sans"/>
                <a:ea typeface="Tenor Sans"/>
                <a:cs typeface="Tenor Sans"/>
                <a:sym typeface="Tenor Sans"/>
              </a:endParaRPr>
            </a:p>
          </p:txBody>
        </p:sp>
        <p:sp>
          <p:nvSpPr>
            <p:cNvPr id="555" name="Google Shape;555;p2"/>
            <p:cNvSpPr txBox="1"/>
            <p:nvPr/>
          </p:nvSpPr>
          <p:spPr>
            <a:xfrm>
              <a:off x="1273225" y="7999650"/>
              <a:ext cx="9265200" cy="694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500"/>
                <a:buFont typeface="Arial"/>
                <a:buNone/>
              </a:pPr>
              <a:r>
                <a:rPr b="0" i="0" lang="en-US" sz="1400" u="none" cap="none" strike="noStrike">
                  <a:solidFill>
                    <a:srgbClr val="44546A"/>
                  </a:solidFill>
                  <a:latin typeface="Tenor Sans"/>
                  <a:ea typeface="Tenor Sans"/>
                  <a:cs typeface="Tenor Sans"/>
                  <a:sym typeface="Tenor Sans"/>
                </a:rPr>
                <a:t>This session will be recorded and made available to participants. </a:t>
              </a:r>
              <a:endParaRPr b="0" i="0" sz="800" u="none" cap="none" strike="noStrike">
                <a:solidFill>
                  <a:srgbClr val="44546A"/>
                </a:solidFill>
                <a:latin typeface="Tenor Sans"/>
                <a:ea typeface="Tenor Sans"/>
                <a:cs typeface="Tenor Sans"/>
                <a:sym typeface="Tenor Sans"/>
              </a:endParaRPr>
            </a:p>
            <a:p>
              <a:pPr indent="0" lvl="0" marL="12700" marR="0" rtl="0" algn="l">
                <a:lnSpc>
                  <a:spcPct val="115000"/>
                </a:lnSpc>
                <a:spcBef>
                  <a:spcPts val="0"/>
                </a:spcBef>
                <a:spcAft>
                  <a:spcPts val="0"/>
                </a:spcAft>
                <a:buClr>
                  <a:srgbClr val="000000"/>
                </a:buClr>
                <a:buSzPts val="1500"/>
                <a:buFont typeface="Arial"/>
                <a:buNone/>
              </a:pPr>
              <a:r>
                <a:t/>
              </a:r>
              <a:endParaRPr b="0" i="0" sz="1400" u="none" cap="none" strike="noStrike">
                <a:solidFill>
                  <a:srgbClr val="44546A"/>
                </a:solidFill>
                <a:latin typeface="Tenor Sans"/>
                <a:ea typeface="Tenor Sans"/>
                <a:cs typeface="Tenor Sans"/>
                <a:sym typeface="Tenor Sans"/>
              </a:endParaRPr>
            </a:p>
          </p:txBody>
        </p:sp>
      </p:grpSp>
      <p:pic>
        <p:nvPicPr>
          <p:cNvPr id="556" name="Google Shape;556;p2"/>
          <p:cNvPicPr preferRelativeResize="0"/>
          <p:nvPr/>
        </p:nvPicPr>
        <p:blipFill rotWithShape="1">
          <a:blip r:embed="rId3">
            <a:alphaModFix/>
          </a:blip>
          <a:srcRect b="0" l="0" r="0" t="0"/>
          <a:stretch/>
        </p:blipFill>
        <p:spPr>
          <a:xfrm>
            <a:off x="10438291" y="3775397"/>
            <a:ext cx="1515769" cy="631535"/>
          </a:xfrm>
          <a:prstGeom prst="rect">
            <a:avLst/>
          </a:prstGeom>
          <a:noFill/>
          <a:ln>
            <a:noFill/>
          </a:ln>
        </p:spPr>
      </p:pic>
      <p:pic>
        <p:nvPicPr>
          <p:cNvPr id="557" name="Google Shape;557;p2"/>
          <p:cNvPicPr preferRelativeResize="0"/>
          <p:nvPr/>
        </p:nvPicPr>
        <p:blipFill rotWithShape="1">
          <a:blip r:embed="rId4">
            <a:alphaModFix/>
          </a:blip>
          <a:srcRect b="0" l="0" r="0" t="0"/>
          <a:stretch/>
        </p:blipFill>
        <p:spPr>
          <a:xfrm>
            <a:off x="10724194" y="5374211"/>
            <a:ext cx="943945" cy="631535"/>
          </a:xfrm>
          <a:prstGeom prst="rect">
            <a:avLst/>
          </a:prstGeom>
          <a:noFill/>
          <a:ln>
            <a:noFill/>
          </a:ln>
        </p:spPr>
      </p:pic>
      <p:sp>
        <p:nvSpPr>
          <p:cNvPr id="558" name="Google Shape;558;p2"/>
          <p:cNvSpPr txBox="1"/>
          <p:nvPr/>
        </p:nvSpPr>
        <p:spPr>
          <a:xfrm>
            <a:off x="10487576" y="4488054"/>
            <a:ext cx="1417200" cy="276900"/>
          </a:xfrm>
          <a:prstGeom prst="rect">
            <a:avLst/>
          </a:prstGeom>
          <a:noFill/>
          <a:ln>
            <a:noFill/>
          </a:ln>
        </p:spPr>
        <p:txBody>
          <a:bodyPr anchorCtr="0" anchor="t" bIns="60950" lIns="60950" spcFirstLastPara="1" rIns="60950" wrap="square" tIns="60950">
            <a:sp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44546A"/>
                </a:solidFill>
                <a:latin typeface="Tenor Sans"/>
                <a:ea typeface="Tenor Sans"/>
                <a:cs typeface="Tenor Sans"/>
                <a:sym typeface="Tenor Sans"/>
              </a:rPr>
              <a:t>Chat</a:t>
            </a:r>
            <a:endParaRPr b="1" i="0" sz="1000" u="none" cap="none" strike="noStrike">
              <a:solidFill>
                <a:srgbClr val="44546A"/>
              </a:solidFill>
              <a:latin typeface="Tenor Sans"/>
              <a:ea typeface="Tenor Sans"/>
              <a:cs typeface="Tenor Sans"/>
              <a:sym typeface="Tenor Sans"/>
            </a:endParaRPr>
          </a:p>
        </p:txBody>
      </p:sp>
      <p:sp>
        <p:nvSpPr>
          <p:cNvPr id="559" name="Google Shape;559;p2"/>
          <p:cNvSpPr txBox="1"/>
          <p:nvPr/>
        </p:nvSpPr>
        <p:spPr>
          <a:xfrm>
            <a:off x="10487580" y="6004950"/>
            <a:ext cx="1417200" cy="276900"/>
          </a:xfrm>
          <a:prstGeom prst="rect">
            <a:avLst/>
          </a:prstGeom>
          <a:noFill/>
          <a:ln>
            <a:noFill/>
          </a:ln>
        </p:spPr>
        <p:txBody>
          <a:bodyPr anchorCtr="0" anchor="t" bIns="60950" lIns="60950" spcFirstLastPara="1" rIns="60950" wrap="square" tIns="60950">
            <a:sp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44546A"/>
                </a:solidFill>
                <a:latin typeface="Tenor Sans"/>
                <a:ea typeface="Tenor Sans"/>
                <a:cs typeface="Tenor Sans"/>
                <a:sym typeface="Tenor Sans"/>
              </a:rPr>
              <a:t>Recording</a:t>
            </a:r>
            <a:endParaRPr b="1" i="0" sz="1000" u="none" cap="none" strike="noStrike">
              <a:solidFill>
                <a:srgbClr val="44546A"/>
              </a:solidFill>
              <a:latin typeface="Tenor Sans"/>
              <a:ea typeface="Tenor Sans"/>
              <a:cs typeface="Tenor Sans"/>
              <a:sym typeface="Tenor Sans"/>
            </a:endParaRPr>
          </a:p>
        </p:txBody>
      </p:sp>
      <p:pic>
        <p:nvPicPr>
          <p:cNvPr id="560" name="Google Shape;560;p2"/>
          <p:cNvPicPr preferRelativeResize="0"/>
          <p:nvPr/>
        </p:nvPicPr>
        <p:blipFill rotWithShape="1">
          <a:blip r:embed="rId5">
            <a:alphaModFix/>
          </a:blip>
          <a:srcRect b="0" l="0" r="0" t="0"/>
          <a:stretch/>
        </p:blipFill>
        <p:spPr>
          <a:xfrm>
            <a:off x="10292751" y="2128096"/>
            <a:ext cx="1612006" cy="680021"/>
          </a:xfrm>
          <a:prstGeom prst="rect">
            <a:avLst/>
          </a:prstGeom>
          <a:noFill/>
          <a:ln>
            <a:noFill/>
          </a:ln>
        </p:spPr>
      </p:pic>
      <p:sp>
        <p:nvSpPr>
          <p:cNvPr id="561" name="Google Shape;561;p2"/>
          <p:cNvSpPr txBox="1"/>
          <p:nvPr/>
        </p:nvSpPr>
        <p:spPr>
          <a:xfrm>
            <a:off x="10487584" y="2714208"/>
            <a:ext cx="1417200" cy="276900"/>
          </a:xfrm>
          <a:prstGeom prst="rect">
            <a:avLst/>
          </a:prstGeom>
          <a:noFill/>
          <a:ln>
            <a:noFill/>
          </a:ln>
        </p:spPr>
        <p:txBody>
          <a:bodyPr anchorCtr="0" anchor="t" bIns="60950" lIns="60950" spcFirstLastPara="1" rIns="60950" wrap="square" tIns="60950">
            <a:sp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44546A"/>
                </a:solidFill>
                <a:latin typeface="Tenor Sans"/>
                <a:ea typeface="Tenor Sans"/>
                <a:cs typeface="Tenor Sans"/>
                <a:sym typeface="Tenor Sans"/>
              </a:rPr>
              <a:t>Live Transcript</a:t>
            </a:r>
            <a:endParaRPr b="1" i="0" sz="1000" u="none" cap="none" strike="noStrike">
              <a:solidFill>
                <a:srgbClr val="44546A"/>
              </a:solidFill>
              <a:latin typeface="Tenor Sans"/>
              <a:ea typeface="Tenor Sans"/>
              <a:cs typeface="Tenor Sans"/>
              <a:sym typeface="Tenor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g2fc3a6da70d_0_55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entury Gothic"/>
              <a:buNone/>
            </a:pPr>
            <a:r>
              <a:rPr lang="en-US"/>
              <a:t>Survival Mode is Exhausing!</a:t>
            </a:r>
            <a:endParaRPr/>
          </a:p>
        </p:txBody>
      </p:sp>
      <p:sp>
        <p:nvSpPr>
          <p:cNvPr id="799" name="Google Shape;799;g2fc3a6da70d_0_556"/>
          <p:cNvSpPr txBox="1"/>
          <p:nvPr>
            <p:ph idx="1" type="body"/>
          </p:nvPr>
        </p:nvSpPr>
        <p:spPr>
          <a:xfrm>
            <a:off x="838200" y="1690688"/>
            <a:ext cx="7615800" cy="435120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US" sz="2800"/>
              <a:t>Take pause to evaluate the changing “demands” in order to prepare the right adjustments to your “supply”. </a:t>
            </a:r>
            <a:endParaRPr/>
          </a:p>
          <a:p>
            <a:pPr indent="-228600" lvl="0" marL="228600" rtl="0" algn="l">
              <a:lnSpc>
                <a:spcPct val="90000"/>
              </a:lnSpc>
              <a:spcBef>
                <a:spcPts val="1000"/>
              </a:spcBef>
              <a:spcAft>
                <a:spcPts val="0"/>
              </a:spcAft>
              <a:buClr>
                <a:schemeClr val="dk1"/>
              </a:buClr>
              <a:buSzPts val="2800"/>
              <a:buChar char="•"/>
            </a:pPr>
            <a:r>
              <a:rPr lang="en-US" sz="2800"/>
              <a:t>Now is a great time to rely on strong change management skills to guide your organization through steps to: </a:t>
            </a:r>
            <a:endParaRPr/>
          </a:p>
          <a:p>
            <a:pPr indent="-228600" lvl="1" marL="685800" rtl="0" algn="l">
              <a:lnSpc>
                <a:spcPct val="90000"/>
              </a:lnSpc>
              <a:spcBef>
                <a:spcPts val="500"/>
              </a:spcBef>
              <a:spcAft>
                <a:spcPts val="0"/>
              </a:spcAft>
              <a:buClr>
                <a:schemeClr val="dk1"/>
              </a:buClr>
              <a:buSzPts val="2400"/>
              <a:buChar char="•"/>
            </a:pPr>
            <a:r>
              <a:rPr lang="en-US"/>
              <a:t>improve current processes</a:t>
            </a:r>
            <a:endParaRPr/>
          </a:p>
          <a:p>
            <a:pPr indent="-228600" lvl="1" marL="685800" rtl="0" algn="l">
              <a:lnSpc>
                <a:spcPct val="90000"/>
              </a:lnSpc>
              <a:spcBef>
                <a:spcPts val="500"/>
              </a:spcBef>
              <a:spcAft>
                <a:spcPts val="0"/>
              </a:spcAft>
              <a:buClr>
                <a:schemeClr val="dk1"/>
              </a:buClr>
              <a:buSzPts val="2400"/>
              <a:buChar char="•"/>
            </a:pPr>
            <a:r>
              <a:rPr lang="en-US"/>
              <a:t>develop new processes</a:t>
            </a:r>
            <a:endParaRPr/>
          </a:p>
          <a:p>
            <a:pPr indent="-228600" lvl="1" marL="685800" rtl="0" algn="l">
              <a:lnSpc>
                <a:spcPct val="90000"/>
              </a:lnSpc>
              <a:spcBef>
                <a:spcPts val="500"/>
              </a:spcBef>
              <a:spcAft>
                <a:spcPts val="0"/>
              </a:spcAft>
              <a:buClr>
                <a:schemeClr val="dk1"/>
              </a:buClr>
              <a:buSzPts val="2400"/>
              <a:buChar char="•"/>
            </a:pPr>
            <a:r>
              <a:rPr lang="en-US"/>
              <a:t>assess your tools and technology</a:t>
            </a:r>
            <a:endParaRPr/>
          </a:p>
          <a:p>
            <a:pPr indent="-228600" lvl="1" marL="685800" rtl="0" algn="l">
              <a:lnSpc>
                <a:spcPct val="90000"/>
              </a:lnSpc>
              <a:spcBef>
                <a:spcPts val="500"/>
              </a:spcBef>
              <a:spcAft>
                <a:spcPts val="0"/>
              </a:spcAft>
              <a:buClr>
                <a:schemeClr val="dk1"/>
              </a:buClr>
              <a:buSzPts val="2400"/>
              <a:buChar char="•"/>
            </a:pPr>
            <a:r>
              <a:rPr lang="en-US"/>
              <a:t>evaluate the gaps</a:t>
            </a:r>
            <a:endParaRPr/>
          </a:p>
          <a:p>
            <a:pPr indent="-228600" lvl="1" marL="685800" rtl="0" algn="l">
              <a:lnSpc>
                <a:spcPct val="90000"/>
              </a:lnSpc>
              <a:spcBef>
                <a:spcPts val="500"/>
              </a:spcBef>
              <a:spcAft>
                <a:spcPts val="0"/>
              </a:spcAft>
              <a:buClr>
                <a:schemeClr val="dk1"/>
              </a:buClr>
              <a:buSzPts val="2400"/>
              <a:buChar char="•"/>
            </a:pPr>
            <a:r>
              <a:rPr lang="en-US"/>
              <a:t>create an action plan to move beyond  “</a:t>
            </a:r>
            <a:r>
              <a:rPr lang="en-US">
                <a:solidFill>
                  <a:srgbClr val="FF0000"/>
                </a:solidFill>
              </a:rPr>
              <a:t>survival mode</a:t>
            </a:r>
            <a:r>
              <a:rPr lang="en-US"/>
              <a:t>”!</a:t>
            </a:r>
            <a:endParaRPr/>
          </a:p>
        </p:txBody>
      </p:sp>
      <p:pic>
        <p:nvPicPr>
          <p:cNvPr descr="A picture containing indoor, sitting, table, small&#10;&#10;Description automatically generated" id="800" name="Google Shape;800;g2fc3a6da70d_0_556"/>
          <p:cNvPicPr preferRelativeResize="0"/>
          <p:nvPr/>
        </p:nvPicPr>
        <p:blipFill rotWithShape="1">
          <a:blip r:embed="rId3">
            <a:alphaModFix/>
          </a:blip>
          <a:srcRect b="0" l="12479" r="27779" t="0"/>
          <a:stretch/>
        </p:blipFill>
        <p:spPr>
          <a:xfrm>
            <a:off x="8277739" y="2243578"/>
            <a:ext cx="3073236" cy="3536514"/>
          </a:xfrm>
          <a:custGeom>
            <a:rect b="b" l="l" r="r" t="t"/>
            <a:pathLst>
              <a:path extrusionOk="0" h="6097438" w="5298683">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g2fc3a6da70d_0_56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entury Gothic"/>
              <a:buNone/>
            </a:pPr>
            <a:r>
              <a:rPr lang="en-US"/>
              <a:t>Is Now the Right Time?</a:t>
            </a:r>
            <a:endParaRPr/>
          </a:p>
        </p:txBody>
      </p:sp>
      <p:sp>
        <p:nvSpPr>
          <p:cNvPr id="806" name="Google Shape;806;g2fc3a6da70d_0_562"/>
          <p:cNvSpPr txBox="1"/>
          <p:nvPr>
            <p:ph idx="1" type="body"/>
          </p:nvPr>
        </p:nvSpPr>
        <p:spPr>
          <a:xfrm>
            <a:off x="838200" y="1690688"/>
            <a:ext cx="6045600" cy="462390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000"/>
              <a:buChar char="•"/>
            </a:pPr>
            <a:r>
              <a:rPr lang="en-US" sz="2000"/>
              <a:t>One of the biggest challenges facing health centers is our unintentional failure to set ourselves up for long term success.</a:t>
            </a:r>
            <a:endParaRPr/>
          </a:p>
          <a:p>
            <a:pPr indent="-228600" lvl="0" marL="228600" rtl="0" algn="l">
              <a:lnSpc>
                <a:spcPct val="90000"/>
              </a:lnSpc>
              <a:spcBef>
                <a:spcPts val="1000"/>
              </a:spcBef>
              <a:spcAft>
                <a:spcPts val="0"/>
              </a:spcAft>
              <a:buClr>
                <a:schemeClr val="dk1"/>
              </a:buClr>
              <a:buSzPts val="2000"/>
              <a:buChar char="•"/>
            </a:pPr>
            <a:r>
              <a:rPr lang="en-US" sz="2000"/>
              <a:t>We tend to…</a:t>
            </a:r>
            <a:endParaRPr/>
          </a:p>
          <a:p>
            <a:pPr indent="-457200" lvl="1" marL="914400" rtl="0" algn="l">
              <a:lnSpc>
                <a:spcPct val="90000"/>
              </a:lnSpc>
              <a:spcBef>
                <a:spcPts val="500"/>
              </a:spcBef>
              <a:spcAft>
                <a:spcPts val="0"/>
              </a:spcAft>
              <a:buClr>
                <a:schemeClr val="dk1"/>
              </a:buClr>
              <a:buSzPts val="1900"/>
              <a:buFont typeface="Calibri"/>
              <a:buAutoNum type="arabicPeriod"/>
            </a:pPr>
            <a:r>
              <a:rPr lang="en-US" sz="1900"/>
              <a:t>Quickly implement new things - looking for a quick fix (</a:t>
            </a:r>
            <a:r>
              <a:rPr i="1" lang="en-US" sz="1600"/>
              <a:t>because a short-term solution feels better than no solution</a:t>
            </a:r>
            <a:r>
              <a:rPr lang="en-US" sz="1900"/>
              <a:t>)!</a:t>
            </a:r>
            <a:endParaRPr/>
          </a:p>
          <a:p>
            <a:pPr indent="0" lvl="6" marL="2743200" rtl="0" algn="l">
              <a:lnSpc>
                <a:spcPct val="90000"/>
              </a:lnSpc>
              <a:spcBef>
                <a:spcPts val="500"/>
              </a:spcBef>
              <a:spcAft>
                <a:spcPts val="0"/>
              </a:spcAft>
              <a:buClr>
                <a:schemeClr val="dk1"/>
              </a:buClr>
              <a:buSzPts val="1900"/>
              <a:buNone/>
            </a:pPr>
            <a:r>
              <a:rPr lang="en-US" sz="1900">
                <a:latin typeface="Century Gothic"/>
                <a:ea typeface="Century Gothic"/>
                <a:cs typeface="Century Gothic"/>
                <a:sym typeface="Century Gothic"/>
              </a:rPr>
              <a:t>    -or-</a:t>
            </a:r>
            <a:endParaRPr/>
          </a:p>
          <a:p>
            <a:pPr indent="-457200" lvl="1" marL="914400" rtl="0" algn="l">
              <a:lnSpc>
                <a:spcPct val="90000"/>
              </a:lnSpc>
              <a:spcBef>
                <a:spcPts val="500"/>
              </a:spcBef>
              <a:spcAft>
                <a:spcPts val="0"/>
              </a:spcAft>
              <a:buClr>
                <a:schemeClr val="dk1"/>
              </a:buClr>
              <a:buSzPts val="1900"/>
              <a:buFont typeface="Calibri"/>
              <a:buAutoNum type="arabicPeriod"/>
            </a:pPr>
            <a:r>
              <a:rPr lang="en-US" sz="1900"/>
              <a:t>Resist the changes necessary to adapt or resist the adoption of new processes and tools that can support our long-term success.</a:t>
            </a:r>
            <a:endParaRPr/>
          </a:p>
          <a:p>
            <a:pPr indent="0" lvl="1" marL="457200" rtl="0" algn="l">
              <a:lnSpc>
                <a:spcPct val="90000"/>
              </a:lnSpc>
              <a:spcBef>
                <a:spcPts val="500"/>
              </a:spcBef>
              <a:spcAft>
                <a:spcPts val="0"/>
              </a:spcAft>
              <a:buClr>
                <a:schemeClr val="dk1"/>
              </a:buClr>
              <a:buSzPts val="1900"/>
              <a:buNone/>
            </a:pPr>
            <a:r>
              <a:t/>
            </a:r>
            <a:endParaRPr i="1" sz="1900"/>
          </a:p>
          <a:p>
            <a:pPr indent="0" lvl="1" marL="457200" rtl="0" algn="l">
              <a:lnSpc>
                <a:spcPct val="90000"/>
              </a:lnSpc>
              <a:spcBef>
                <a:spcPts val="500"/>
              </a:spcBef>
              <a:spcAft>
                <a:spcPts val="0"/>
              </a:spcAft>
              <a:buClr>
                <a:schemeClr val="accent1"/>
              </a:buClr>
              <a:buSzPts val="2400"/>
              <a:buNone/>
            </a:pPr>
            <a:r>
              <a:rPr lang="en-US">
                <a:solidFill>
                  <a:schemeClr val="accent1"/>
                </a:solidFill>
              </a:rPr>
              <a:t>  </a:t>
            </a:r>
            <a:r>
              <a:rPr lang="en-US">
                <a:solidFill>
                  <a:srgbClr val="0070C0"/>
                </a:solidFill>
              </a:rPr>
              <a:t>So, we ask </a:t>
            </a:r>
            <a:r>
              <a:rPr i="1" lang="en-US">
                <a:solidFill>
                  <a:srgbClr val="0070C0"/>
                </a:solidFill>
              </a:rPr>
              <a:t>“is now the right time for </a:t>
            </a:r>
            <a:endParaRPr/>
          </a:p>
          <a:p>
            <a:pPr indent="0" lvl="1" marL="457200" rtl="0" algn="l">
              <a:lnSpc>
                <a:spcPct val="90000"/>
              </a:lnSpc>
              <a:spcBef>
                <a:spcPts val="500"/>
              </a:spcBef>
              <a:spcAft>
                <a:spcPts val="0"/>
              </a:spcAft>
              <a:buClr>
                <a:srgbClr val="0070C0"/>
              </a:buClr>
              <a:buSzPts val="2400"/>
              <a:buNone/>
            </a:pPr>
            <a:r>
              <a:rPr i="1" lang="en-US">
                <a:solidFill>
                  <a:srgbClr val="0070C0"/>
                </a:solidFill>
              </a:rPr>
              <a:t>                     a reboot?”</a:t>
            </a:r>
            <a:endParaRPr/>
          </a:p>
        </p:txBody>
      </p:sp>
      <p:pic>
        <p:nvPicPr>
          <p:cNvPr descr="A picture containing sitting, front, computer, desk&#10;&#10;Description automatically generated" id="807" name="Google Shape;807;g2fc3a6da70d_0_562"/>
          <p:cNvPicPr preferRelativeResize="0"/>
          <p:nvPr/>
        </p:nvPicPr>
        <p:blipFill rotWithShape="1">
          <a:blip r:embed="rId3">
            <a:alphaModFix/>
          </a:blip>
          <a:srcRect b="0" l="0" r="0" t="2448"/>
          <a:stretch/>
        </p:blipFill>
        <p:spPr>
          <a:xfrm>
            <a:off x="7494642" y="932627"/>
            <a:ext cx="3462343" cy="511769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g2fc3a6da70d_0_568"/>
          <p:cNvSpPr txBox="1"/>
          <p:nvPr>
            <p:ph type="title"/>
          </p:nvPr>
        </p:nvSpPr>
        <p:spPr>
          <a:xfrm>
            <a:off x="693235" y="17367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8800"/>
              <a:buFont typeface="Century Gothic"/>
              <a:buNone/>
            </a:pPr>
            <a:r>
              <a:rPr lang="en-US" sz="8800">
                <a:latin typeface="Century Gothic"/>
                <a:ea typeface="Century Gothic"/>
                <a:cs typeface="Century Gothic"/>
                <a:sym typeface="Century Gothic"/>
              </a:rPr>
              <a:t>Thank You!</a:t>
            </a:r>
            <a:endParaRPr/>
          </a:p>
        </p:txBody>
      </p:sp>
      <p:sp>
        <p:nvSpPr>
          <p:cNvPr id="813" name="Google Shape;813;g2fc3a6da70d_0_568"/>
          <p:cNvSpPr txBox="1"/>
          <p:nvPr>
            <p:ph idx="1" type="body"/>
          </p:nvPr>
        </p:nvSpPr>
        <p:spPr>
          <a:xfrm>
            <a:off x="838200" y="3429000"/>
            <a:ext cx="10515600" cy="43512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None/>
            </a:pPr>
            <a:r>
              <a:rPr lang="en-US">
                <a:latin typeface="Century Gothic"/>
                <a:ea typeface="Century Gothic"/>
                <a:cs typeface="Century Gothic"/>
                <a:sym typeface="Century Gothic"/>
              </a:rPr>
              <a:t>Jennifer Calohan, RN, TQMP, SOLC, LSSBB</a:t>
            </a:r>
            <a:endParaRPr/>
          </a:p>
          <a:p>
            <a:pPr indent="0" lvl="0" marL="0" rtl="0" algn="ctr">
              <a:lnSpc>
                <a:spcPct val="90000"/>
              </a:lnSpc>
              <a:spcBef>
                <a:spcPts val="1000"/>
              </a:spcBef>
              <a:spcAft>
                <a:spcPts val="0"/>
              </a:spcAft>
              <a:buClr>
                <a:schemeClr val="dk1"/>
              </a:buClr>
              <a:buSzPts val="2800"/>
              <a:buNone/>
            </a:pPr>
            <a:r>
              <a:rPr lang="en-US">
                <a:latin typeface="Century Gothic"/>
                <a:ea typeface="Century Gothic"/>
                <a:cs typeface="Century Gothic"/>
                <a:sym typeface="Century Gothic"/>
              </a:rPr>
              <a:t>Cofounder/Principal Consultant</a:t>
            </a:r>
            <a:endParaRPr/>
          </a:p>
          <a:p>
            <a:pPr indent="0" lvl="0" marL="0" rtl="0" algn="ctr">
              <a:lnSpc>
                <a:spcPct val="90000"/>
              </a:lnSpc>
              <a:spcBef>
                <a:spcPts val="1000"/>
              </a:spcBef>
              <a:spcAft>
                <a:spcPts val="0"/>
              </a:spcAft>
              <a:buClr>
                <a:schemeClr val="dk1"/>
              </a:buClr>
              <a:buSzPts val="2800"/>
              <a:buNone/>
            </a:pPr>
            <a:r>
              <a:rPr lang="en-US">
                <a:latin typeface="Century Gothic"/>
                <a:ea typeface="Century Gothic"/>
                <a:cs typeface="Century Gothic"/>
                <a:sym typeface="Century Gothic"/>
              </a:rPr>
              <a:t>CURIS Consulting</a:t>
            </a:r>
            <a:endParaRPr/>
          </a:p>
          <a:p>
            <a:pPr indent="0" lvl="0" marL="0" rtl="0" algn="ctr">
              <a:lnSpc>
                <a:spcPct val="90000"/>
              </a:lnSpc>
              <a:spcBef>
                <a:spcPts val="1000"/>
              </a:spcBef>
              <a:spcAft>
                <a:spcPts val="0"/>
              </a:spcAft>
              <a:buClr>
                <a:schemeClr val="dk1"/>
              </a:buClr>
              <a:buSzPts val="2800"/>
              <a:buNone/>
            </a:pPr>
            <a:r>
              <a:rPr lang="en-US" u="sng">
                <a:solidFill>
                  <a:schemeClr val="hlink"/>
                </a:solidFill>
                <a:latin typeface="Century Gothic"/>
                <a:ea typeface="Century Gothic"/>
                <a:cs typeface="Century Gothic"/>
                <a:sym typeface="Century Gothic"/>
                <a:hlinkClick r:id="rId3"/>
              </a:rPr>
              <a:t>Jennifer.Calohan@curis-consulting.com</a:t>
            </a:r>
            <a:endParaRPr>
              <a:latin typeface="Century Gothic"/>
              <a:ea typeface="Century Gothic"/>
              <a:cs typeface="Century Gothic"/>
              <a:sym typeface="Century Gothic"/>
            </a:endParaRPr>
          </a:p>
          <a:p>
            <a:pPr indent="0" lvl="0" marL="0" rtl="0" algn="ctr">
              <a:lnSpc>
                <a:spcPct val="90000"/>
              </a:lnSpc>
              <a:spcBef>
                <a:spcPts val="1000"/>
              </a:spcBef>
              <a:spcAft>
                <a:spcPts val="0"/>
              </a:spcAft>
              <a:buClr>
                <a:schemeClr val="dk1"/>
              </a:buClr>
              <a:buSzPts val="2800"/>
              <a:buNone/>
            </a:pPr>
            <a:r>
              <a:rPr lang="en-US">
                <a:latin typeface="Century Gothic"/>
                <a:ea typeface="Century Gothic"/>
                <a:cs typeface="Century Gothic"/>
                <a:sym typeface="Century Gothic"/>
              </a:rPr>
              <a:t>360-470-8378</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297"/>
        </a:solidFill>
      </p:bgPr>
    </p:bg>
    <p:spTree>
      <p:nvGrpSpPr>
        <p:cNvPr id="817" name="Shape 817"/>
        <p:cNvGrpSpPr/>
        <p:nvPr/>
      </p:nvGrpSpPr>
      <p:grpSpPr>
        <a:xfrm>
          <a:off x="0" y="0"/>
          <a:ext cx="0" cy="0"/>
          <a:chOff x="0" y="0"/>
          <a:chExt cx="0" cy="0"/>
        </a:xfrm>
      </p:grpSpPr>
      <p:pic>
        <p:nvPicPr>
          <p:cNvPr id="818" name="Google Shape;818;g2fc3a6da70d_0_705"/>
          <p:cNvPicPr preferRelativeResize="0"/>
          <p:nvPr/>
        </p:nvPicPr>
        <p:blipFill rotWithShape="1">
          <a:blip r:embed="rId3">
            <a:alphaModFix/>
          </a:blip>
          <a:srcRect b="0" l="0" r="0" t="0"/>
          <a:stretch/>
        </p:blipFill>
        <p:spPr>
          <a:xfrm>
            <a:off x="10540517" y="6060874"/>
            <a:ext cx="1555610" cy="700025"/>
          </a:xfrm>
          <a:prstGeom prst="rect">
            <a:avLst/>
          </a:prstGeom>
          <a:noFill/>
          <a:ln>
            <a:noFill/>
          </a:ln>
        </p:spPr>
      </p:pic>
      <p:sp>
        <p:nvSpPr>
          <p:cNvPr id="819" name="Google Shape;819;g2fc3a6da70d_0_705"/>
          <p:cNvSpPr txBox="1"/>
          <p:nvPr/>
        </p:nvSpPr>
        <p:spPr>
          <a:xfrm>
            <a:off x="5029347" y="4279996"/>
            <a:ext cx="2133300" cy="1477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600"/>
              <a:buFont typeface="Arial"/>
              <a:buNone/>
            </a:pPr>
            <a:r>
              <a:rPr b="1" i="0" lang="en-US" sz="1800" u="none" cap="none" strike="noStrike">
                <a:solidFill>
                  <a:schemeClr val="lt1"/>
                </a:solidFill>
                <a:latin typeface="Calibri"/>
                <a:ea typeface="Calibri"/>
                <a:cs typeface="Calibri"/>
                <a:sym typeface="Calibri"/>
              </a:rPr>
              <a:t>Jess Calohan, DNP, PMHNP-BC</a:t>
            </a:r>
            <a:endParaRPr sz="18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600"/>
              <a:buFont typeface="Arial"/>
              <a:buNone/>
            </a:pPr>
            <a:r>
              <a:t/>
            </a:r>
            <a:endParaRPr b="1" i="0" sz="18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600"/>
              <a:buFont typeface="Arial"/>
              <a:buNone/>
            </a:pPr>
            <a:r>
              <a:rPr i="0" lang="en-US" sz="1800" u="none" cap="none" strike="noStrike">
                <a:solidFill>
                  <a:schemeClr val="lt1"/>
                </a:solidFill>
                <a:latin typeface="Calibri"/>
                <a:ea typeface="Calibri"/>
                <a:cs typeface="Calibri"/>
                <a:sym typeface="Calibri"/>
              </a:rPr>
              <a:t>Owner, Clinic Works Consulting, LLC.</a:t>
            </a:r>
            <a:endParaRPr b="1" i="0" sz="1800" u="none" cap="none" strike="noStrike">
              <a:solidFill>
                <a:schemeClr val="lt1"/>
              </a:solidFill>
              <a:latin typeface="Calibri"/>
              <a:ea typeface="Calibri"/>
              <a:cs typeface="Calibri"/>
              <a:sym typeface="Calibri"/>
            </a:endParaRPr>
          </a:p>
        </p:txBody>
      </p:sp>
      <p:pic>
        <p:nvPicPr>
          <p:cNvPr id="820" name="Google Shape;820;g2fc3a6da70d_0_705"/>
          <p:cNvPicPr preferRelativeResize="0"/>
          <p:nvPr/>
        </p:nvPicPr>
        <p:blipFill>
          <a:blip r:embed="rId4">
            <a:alphaModFix/>
          </a:blip>
          <a:stretch>
            <a:fillRect/>
          </a:stretch>
        </p:blipFill>
        <p:spPr>
          <a:xfrm>
            <a:off x="4838752" y="943675"/>
            <a:ext cx="2514499" cy="313890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g2fc3a6da70d_0_1482"/>
          <p:cNvSpPr txBox="1"/>
          <p:nvPr>
            <p:ph idx="4294967295" type="ctrTitle"/>
          </p:nvPr>
        </p:nvSpPr>
        <p:spPr>
          <a:xfrm>
            <a:off x="5607000" y="1266100"/>
            <a:ext cx="6585000" cy="2515200"/>
          </a:xfrm>
          <a:prstGeom prst="rect">
            <a:avLst/>
          </a:prstGeom>
          <a:noFill/>
          <a:ln>
            <a:noFill/>
          </a:ln>
        </p:spPr>
        <p:txBody>
          <a:bodyPr anchorCtr="0" anchor="t" bIns="0" lIns="0" spcFirstLastPara="1" rIns="0" wrap="square" tIns="86975">
            <a:spAutoFit/>
          </a:bodyPr>
          <a:lstStyle/>
          <a:p>
            <a:pPr indent="106679" lvl="0" marL="12700" marR="5080" rtl="0" algn="ctr">
              <a:lnSpc>
                <a:spcPct val="89600"/>
              </a:lnSpc>
              <a:spcBef>
                <a:spcPts val="0"/>
              </a:spcBef>
              <a:spcAft>
                <a:spcPts val="0"/>
              </a:spcAft>
              <a:buNone/>
            </a:pPr>
            <a:r>
              <a:rPr b="1" i="0" lang="en-US" sz="4400" u="none" cap="none" strike="noStrike">
                <a:solidFill>
                  <a:srgbClr val="000000"/>
                </a:solidFill>
                <a:latin typeface="Bookman Old Style"/>
                <a:ea typeface="Bookman Old Style"/>
                <a:cs typeface="Bookman Old Style"/>
                <a:sym typeface="Bookman Old Style"/>
              </a:rPr>
              <a:t>Telepsychiatry</a:t>
            </a:r>
            <a:br>
              <a:rPr b="1" i="0" lang="en-US" sz="4400" u="none" cap="none" strike="noStrike">
                <a:solidFill>
                  <a:srgbClr val="000000"/>
                </a:solidFill>
                <a:latin typeface="Bookman Old Style"/>
                <a:ea typeface="Bookman Old Style"/>
                <a:cs typeface="Bookman Old Style"/>
                <a:sym typeface="Bookman Old Style"/>
              </a:rPr>
            </a:br>
            <a:r>
              <a:rPr b="1" i="0" lang="en-US" sz="4400" u="none" cap="none" strike="noStrike">
                <a:solidFill>
                  <a:srgbClr val="000000"/>
                </a:solidFill>
                <a:latin typeface="Bookman Old Style"/>
                <a:ea typeface="Bookman Old Style"/>
                <a:cs typeface="Bookman Old Style"/>
                <a:sym typeface="Bookman Old Style"/>
              </a:rPr>
              <a:t>Services in Community Health Centers</a:t>
            </a:r>
            <a:endParaRPr b="1" i="0" sz="4400" u="none" cap="none" strike="noStrike">
              <a:solidFill>
                <a:schemeClr val="lt1"/>
              </a:solidFill>
              <a:latin typeface="Bookman Old Style"/>
              <a:ea typeface="Bookman Old Style"/>
              <a:cs typeface="Bookman Old Style"/>
              <a:sym typeface="Bookman Old Style"/>
            </a:endParaRPr>
          </a:p>
        </p:txBody>
      </p:sp>
      <p:sp>
        <p:nvSpPr>
          <p:cNvPr id="826" name="Google Shape;826;g2fc3a6da70d_0_1482"/>
          <p:cNvSpPr txBox="1"/>
          <p:nvPr/>
        </p:nvSpPr>
        <p:spPr>
          <a:xfrm>
            <a:off x="5911800" y="4193656"/>
            <a:ext cx="5975400" cy="1134000"/>
          </a:xfrm>
          <a:prstGeom prst="rect">
            <a:avLst/>
          </a:prstGeom>
          <a:noFill/>
          <a:ln>
            <a:noFill/>
          </a:ln>
        </p:spPr>
        <p:txBody>
          <a:bodyPr anchorCtr="0" anchor="t" bIns="0" lIns="0" spcFirstLastPara="1" rIns="0" wrap="square" tIns="12700">
            <a:spAutoFit/>
          </a:bodyPr>
          <a:lstStyle/>
          <a:p>
            <a:pPr indent="0" lvl="2" marL="12700" rtl="0" algn="ctr">
              <a:spcBef>
                <a:spcPts val="0"/>
              </a:spcBef>
              <a:spcAft>
                <a:spcPts val="0"/>
              </a:spcAft>
              <a:buNone/>
            </a:pPr>
            <a:r>
              <a:rPr lang="en-US" sz="2400">
                <a:latin typeface="Bookman Old Style"/>
                <a:ea typeface="Bookman Old Style"/>
                <a:cs typeface="Bookman Old Style"/>
                <a:sym typeface="Bookman Old Style"/>
              </a:rPr>
              <a:t>Jess Calohan, DNP, PMHNP, BC</a:t>
            </a:r>
            <a:endParaRPr sz="2400">
              <a:latin typeface="Bookman Old Style"/>
              <a:ea typeface="Bookman Old Style"/>
              <a:cs typeface="Bookman Old Style"/>
              <a:sym typeface="Bookman Old Style"/>
            </a:endParaRPr>
          </a:p>
          <a:p>
            <a:pPr indent="0" lvl="2" marL="12700" rtl="0" algn="ctr">
              <a:spcBef>
                <a:spcPts val="100"/>
              </a:spcBef>
              <a:spcAft>
                <a:spcPts val="0"/>
              </a:spcAft>
              <a:buNone/>
            </a:pPr>
            <a:r>
              <a:rPr lang="en-US" sz="2400">
                <a:latin typeface="Bookman Old Style"/>
                <a:ea typeface="Bookman Old Style"/>
                <a:cs typeface="Bookman Old Style"/>
                <a:sym typeface="Bookman Old Style"/>
              </a:rPr>
              <a:t>Lieutenant Colonel, United States Army, Retired</a:t>
            </a:r>
            <a:endParaRPr sz="2400">
              <a:latin typeface="Bookman Old Style"/>
              <a:ea typeface="Bookman Old Style"/>
              <a:cs typeface="Bookman Old Style"/>
              <a:sym typeface="Bookman Old Style"/>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0" name="Shape 830"/>
        <p:cNvGrpSpPr/>
        <p:nvPr/>
      </p:nvGrpSpPr>
      <p:grpSpPr>
        <a:xfrm>
          <a:off x="0" y="0"/>
          <a:ext cx="0" cy="0"/>
          <a:chOff x="0" y="0"/>
          <a:chExt cx="0" cy="0"/>
        </a:xfrm>
      </p:grpSpPr>
      <p:sp>
        <p:nvSpPr>
          <p:cNvPr id="831" name="Google Shape;831;g2fc3a6da70d_0_148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832" name="Google Shape;832;g2fc3a6da70d_0_1487"/>
          <p:cNvSpPr/>
          <p:nvPr/>
        </p:nvSpPr>
        <p:spPr>
          <a:xfrm flipH="1">
            <a:off x="0" y="0"/>
            <a:ext cx="12192000" cy="2169900"/>
          </a:xfrm>
          <a:prstGeom prst="rect">
            <a:avLst/>
          </a:prstGeom>
          <a:gradFill>
            <a:gsLst>
              <a:gs pos="0">
                <a:srgbClr val="000000">
                  <a:alpha val="95686"/>
                </a:srgbClr>
              </a:gs>
              <a:gs pos="100000">
                <a:srgbClr val="366092"/>
              </a:gs>
            </a:gsLst>
            <a:lin ang="19800047" scaled="0"/>
          </a:gra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833" name="Google Shape;833;g2fc3a6da70d_0_1487"/>
          <p:cNvSpPr/>
          <p:nvPr/>
        </p:nvSpPr>
        <p:spPr>
          <a:xfrm flipH="1">
            <a:off x="8082930" y="0"/>
            <a:ext cx="4097100" cy="2170800"/>
          </a:xfrm>
          <a:prstGeom prst="rect">
            <a:avLst/>
          </a:prstGeom>
          <a:gradFill>
            <a:gsLst>
              <a:gs pos="0">
                <a:srgbClr val="244061">
                  <a:alpha val="67843"/>
                </a:srgbClr>
              </a:gs>
              <a:gs pos="19000">
                <a:srgbClr val="244061">
                  <a:alpha val="67843"/>
                </a:srgbClr>
              </a:gs>
              <a:gs pos="100000">
                <a:srgbClr val="4F81BD">
                  <a:alpha val="47843"/>
                </a:srgbClr>
              </a:gs>
            </a:gsLst>
            <a:lin ang="19200160" scaled="0"/>
          </a:gra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834" name="Google Shape;834;g2fc3a6da70d_0_1487"/>
          <p:cNvSpPr/>
          <p:nvPr/>
        </p:nvSpPr>
        <p:spPr>
          <a:xfrm flipH="1" rot="-5400000">
            <a:off x="5010601" y="-5009997"/>
            <a:ext cx="2170800" cy="12192000"/>
          </a:xfrm>
          <a:prstGeom prst="rect">
            <a:avLst/>
          </a:prstGeom>
          <a:gradFill>
            <a:gsLst>
              <a:gs pos="0">
                <a:srgbClr val="366092">
                  <a:alpha val="15686"/>
                </a:srgbClr>
              </a:gs>
              <a:gs pos="23000">
                <a:srgbClr val="366092">
                  <a:alpha val="15686"/>
                </a:srgbClr>
              </a:gs>
              <a:gs pos="99000">
                <a:srgbClr val="000000">
                  <a:alpha val="44705"/>
                </a:srgbClr>
              </a:gs>
              <a:gs pos="100000">
                <a:srgbClr val="000000">
                  <a:alpha val="44705"/>
                </a:srgbClr>
              </a:gs>
            </a:gsLst>
            <a:lin ang="21000163" scaled="0"/>
          </a:gra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835" name="Google Shape;835;g2fc3a6da70d_0_1487"/>
          <p:cNvSpPr txBox="1"/>
          <p:nvPr>
            <p:ph type="title"/>
          </p:nvPr>
        </p:nvSpPr>
        <p:spPr>
          <a:xfrm>
            <a:off x="1383564" y="348865"/>
            <a:ext cx="9718200" cy="1576500"/>
          </a:xfrm>
          <a:prstGeom prst="rect">
            <a:avLst/>
          </a:prstGeom>
          <a:noFill/>
          <a:ln>
            <a:noFill/>
          </a:ln>
        </p:spPr>
        <p:txBody>
          <a:bodyPr anchorCtr="0" anchor="ctr" bIns="0" lIns="0" spcFirstLastPara="1" rIns="0" wrap="square" tIns="0">
            <a:normAutofit/>
          </a:bodyPr>
          <a:lstStyle/>
          <a:p>
            <a:pPr indent="0" lvl="0" marL="0" rtl="0" algn="l">
              <a:spcBef>
                <a:spcPts val="0"/>
              </a:spcBef>
              <a:spcAft>
                <a:spcPts val="0"/>
              </a:spcAft>
              <a:buNone/>
            </a:pPr>
            <a:r>
              <a:rPr lang="en-US" sz="4000">
                <a:solidFill>
                  <a:srgbClr val="FFFFFF"/>
                </a:solidFill>
              </a:rPr>
              <a:t>Objectives</a:t>
            </a:r>
            <a:endParaRPr/>
          </a:p>
        </p:txBody>
      </p:sp>
      <p:grpSp>
        <p:nvGrpSpPr>
          <p:cNvPr id="836" name="Google Shape;836;g2fc3a6da70d_0_1487"/>
          <p:cNvGrpSpPr/>
          <p:nvPr/>
        </p:nvGrpSpPr>
        <p:grpSpPr>
          <a:xfrm>
            <a:off x="919159" y="2714216"/>
            <a:ext cx="10727425" cy="2555080"/>
            <a:chOff x="140390" y="567162"/>
            <a:chExt cx="10727425" cy="2555080"/>
          </a:xfrm>
        </p:grpSpPr>
        <p:sp>
          <p:nvSpPr>
            <p:cNvPr id="837" name="Google Shape;837;g2fc3a6da70d_0_1487"/>
            <p:cNvSpPr/>
            <p:nvPr/>
          </p:nvSpPr>
          <p:spPr>
            <a:xfrm>
              <a:off x="947201" y="567162"/>
              <a:ext cx="1451700" cy="145170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100"/>
            </a:p>
          </p:txBody>
        </p:sp>
        <p:sp>
          <p:nvSpPr>
            <p:cNvPr id="838" name="Google Shape;838;g2fc3a6da70d_0_1487"/>
            <p:cNvSpPr txBox="1"/>
            <p:nvPr/>
          </p:nvSpPr>
          <p:spPr>
            <a:xfrm>
              <a:off x="140390" y="1960117"/>
              <a:ext cx="3226200" cy="7200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SzPts val="1700"/>
                <a:buFont typeface="Arial"/>
                <a:buNone/>
              </a:pPr>
              <a:r>
                <a:rPr lang="en-US" sz="2100">
                  <a:latin typeface="Calibri"/>
                  <a:ea typeface="Calibri"/>
                  <a:cs typeface="Calibri"/>
                  <a:sym typeface="Calibri"/>
                </a:rPr>
                <a:t>Discuss telepsychiatry delivery model in Community Health Centers</a:t>
              </a:r>
              <a:endParaRPr sz="2100"/>
            </a:p>
          </p:txBody>
        </p:sp>
        <p:sp>
          <p:nvSpPr>
            <p:cNvPr id="839" name="Google Shape;839;g2fc3a6da70d_0_1487"/>
            <p:cNvSpPr/>
            <p:nvPr/>
          </p:nvSpPr>
          <p:spPr>
            <a:xfrm>
              <a:off x="4738014" y="567162"/>
              <a:ext cx="1451700" cy="1451700"/>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100"/>
            </a:p>
          </p:txBody>
        </p:sp>
        <p:sp>
          <p:nvSpPr>
            <p:cNvPr id="840" name="Google Shape;840;g2fc3a6da70d_0_1487"/>
            <p:cNvSpPr/>
            <p:nvPr/>
          </p:nvSpPr>
          <p:spPr>
            <a:xfrm>
              <a:off x="3850802" y="2402242"/>
              <a:ext cx="3226200" cy="7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100"/>
            </a:p>
          </p:txBody>
        </p:sp>
        <p:sp>
          <p:nvSpPr>
            <p:cNvPr id="841" name="Google Shape;841;g2fc3a6da70d_0_1487"/>
            <p:cNvSpPr txBox="1"/>
            <p:nvPr/>
          </p:nvSpPr>
          <p:spPr>
            <a:xfrm>
              <a:off x="3704127" y="1960117"/>
              <a:ext cx="3226200" cy="7200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SzPts val="1700"/>
                <a:buFont typeface="Arial"/>
                <a:buNone/>
              </a:pPr>
              <a:r>
                <a:rPr lang="en-US" sz="2100">
                  <a:latin typeface="Calibri"/>
                  <a:ea typeface="Calibri"/>
                  <a:cs typeface="Calibri"/>
                  <a:sym typeface="Calibri"/>
                </a:rPr>
                <a:t>Keys to success</a:t>
              </a:r>
              <a:endParaRPr sz="2100"/>
            </a:p>
          </p:txBody>
        </p:sp>
        <p:sp>
          <p:nvSpPr>
            <p:cNvPr id="842" name="Google Shape;842;g2fc3a6da70d_0_1487"/>
            <p:cNvSpPr/>
            <p:nvPr/>
          </p:nvSpPr>
          <p:spPr>
            <a:xfrm>
              <a:off x="8528826" y="567162"/>
              <a:ext cx="1451700" cy="1451700"/>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100"/>
            </a:p>
          </p:txBody>
        </p:sp>
        <p:sp>
          <p:nvSpPr>
            <p:cNvPr id="843" name="Google Shape;843;g2fc3a6da70d_0_1487"/>
            <p:cNvSpPr/>
            <p:nvPr/>
          </p:nvSpPr>
          <p:spPr>
            <a:xfrm>
              <a:off x="7641615" y="2402242"/>
              <a:ext cx="3226200" cy="7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100"/>
            </a:p>
          </p:txBody>
        </p:sp>
        <p:sp>
          <p:nvSpPr>
            <p:cNvPr id="844" name="Google Shape;844;g2fc3a6da70d_0_1487"/>
            <p:cNvSpPr txBox="1"/>
            <p:nvPr/>
          </p:nvSpPr>
          <p:spPr>
            <a:xfrm>
              <a:off x="7348265" y="2018867"/>
              <a:ext cx="3226200" cy="7200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SzPts val="1700"/>
                <a:buFont typeface="Arial"/>
                <a:buNone/>
              </a:pPr>
              <a:r>
                <a:rPr lang="en-US" sz="2100">
                  <a:latin typeface="Calibri"/>
                  <a:ea typeface="Calibri"/>
                  <a:cs typeface="Calibri"/>
                  <a:sym typeface="Calibri"/>
                </a:rPr>
                <a:t>Outcomes</a:t>
              </a:r>
              <a:endParaRPr sz="2100"/>
            </a:p>
          </p:txBody>
        </p:sp>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9" name="Shape 849"/>
        <p:cNvGrpSpPr/>
        <p:nvPr/>
      </p:nvGrpSpPr>
      <p:grpSpPr>
        <a:xfrm>
          <a:off x="0" y="0"/>
          <a:ext cx="0" cy="0"/>
          <a:chOff x="0" y="0"/>
          <a:chExt cx="0" cy="0"/>
        </a:xfrm>
      </p:grpSpPr>
      <p:sp>
        <p:nvSpPr>
          <p:cNvPr id="850" name="Google Shape;850;g2fc3a6da70d_0_1505"/>
          <p:cNvSpPr/>
          <p:nvPr/>
        </p:nvSpPr>
        <p:spPr>
          <a:xfrm>
            <a:off x="0" y="2"/>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851" name="Google Shape;851;g2fc3a6da70d_0_1505"/>
          <p:cNvSpPr/>
          <p:nvPr/>
        </p:nvSpPr>
        <p:spPr>
          <a:xfrm flipH="1" rot="5400000">
            <a:off x="-1410016" y="1410150"/>
            <a:ext cx="6858000" cy="4037700"/>
          </a:xfrm>
          <a:prstGeom prst="rect">
            <a:avLst/>
          </a:prstGeom>
          <a:gradFill>
            <a:gsLst>
              <a:gs pos="0">
                <a:srgbClr val="000000"/>
              </a:gs>
              <a:gs pos="8000">
                <a:srgbClr val="000000"/>
              </a:gs>
              <a:gs pos="100000">
                <a:srgbClr val="366092"/>
              </a:gs>
            </a:gsLst>
            <a:lin ang="3000122" scaled="0"/>
          </a:gra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852" name="Google Shape;852;g2fc3a6da70d_0_1505"/>
          <p:cNvSpPr/>
          <p:nvPr/>
        </p:nvSpPr>
        <p:spPr>
          <a:xfrm flipH="1" rot="5400000">
            <a:off x="-1410016" y="1420288"/>
            <a:ext cx="6858000" cy="4037700"/>
          </a:xfrm>
          <a:prstGeom prst="rect">
            <a:avLst/>
          </a:prstGeom>
          <a:gradFill>
            <a:gsLst>
              <a:gs pos="0">
                <a:srgbClr val="000000">
                  <a:alpha val="0"/>
                </a:srgbClr>
              </a:gs>
              <a:gs pos="99000">
                <a:srgbClr val="4F81BD">
                  <a:alpha val="45882"/>
                </a:srgbClr>
              </a:gs>
              <a:gs pos="100000">
                <a:srgbClr val="4F81BD">
                  <a:alpha val="45882"/>
                </a:srgbClr>
              </a:gs>
            </a:gsLst>
            <a:lin ang="1800004" scaled="0"/>
          </a:gra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853" name="Google Shape;853;g2fc3a6da70d_0_1505"/>
          <p:cNvSpPr/>
          <p:nvPr/>
        </p:nvSpPr>
        <p:spPr>
          <a:xfrm flipH="1" rot="5400000">
            <a:off x="767983" y="3588145"/>
            <a:ext cx="2502000" cy="4037700"/>
          </a:xfrm>
          <a:prstGeom prst="rect">
            <a:avLst/>
          </a:prstGeom>
          <a:gradFill>
            <a:gsLst>
              <a:gs pos="0">
                <a:srgbClr val="4F81BD">
                  <a:alpha val="28627"/>
                </a:srgbClr>
              </a:gs>
              <a:gs pos="2000">
                <a:srgbClr val="4F81BD">
                  <a:alpha val="28627"/>
                </a:srgbClr>
              </a:gs>
              <a:gs pos="100000">
                <a:srgbClr val="000000">
                  <a:alpha val="29803"/>
                </a:srgbClr>
              </a:gs>
            </a:gsLst>
            <a:lin ang="7799903" scaled="0"/>
          </a:gra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854" name="Google Shape;854;g2fc3a6da70d_0_1505"/>
          <p:cNvSpPr/>
          <p:nvPr/>
        </p:nvSpPr>
        <p:spPr>
          <a:xfrm rot="-967356">
            <a:off x="-500907" y="968177"/>
            <a:ext cx="3897638" cy="4176045"/>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F81BD">
                  <a:alpha val="42745"/>
                </a:srgbClr>
              </a:gs>
            </a:gsLst>
            <a:lin ang="1800004" scaled="0"/>
          </a:gra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855" name="Google Shape;855;g2fc3a6da70d_0_1505"/>
          <p:cNvSpPr/>
          <p:nvPr/>
        </p:nvSpPr>
        <p:spPr>
          <a:xfrm flipH="1" rot="5400000">
            <a:off x="-1410026" y="1410148"/>
            <a:ext cx="6858000" cy="4037700"/>
          </a:xfrm>
          <a:prstGeom prst="rect">
            <a:avLst/>
          </a:prstGeom>
          <a:gradFill>
            <a:gsLst>
              <a:gs pos="0">
                <a:srgbClr val="000000">
                  <a:alpha val="0"/>
                </a:srgbClr>
              </a:gs>
              <a:gs pos="99000">
                <a:srgbClr val="93B3D7">
                  <a:alpha val="10980"/>
                </a:srgbClr>
              </a:gs>
              <a:gs pos="100000">
                <a:srgbClr val="93B3D7">
                  <a:alpha val="10980"/>
                </a:srgbClr>
              </a:gs>
            </a:gsLst>
            <a:lin ang="7200017" scaled="0"/>
          </a:gra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856" name="Google Shape;856;g2fc3a6da70d_0_1505"/>
          <p:cNvSpPr txBox="1"/>
          <p:nvPr>
            <p:ph type="title"/>
          </p:nvPr>
        </p:nvSpPr>
        <p:spPr>
          <a:xfrm>
            <a:off x="466722" y="586855"/>
            <a:ext cx="3201300" cy="3387600"/>
          </a:xfrm>
          <a:prstGeom prst="rect">
            <a:avLst/>
          </a:prstGeom>
          <a:noFill/>
          <a:ln>
            <a:noFill/>
          </a:ln>
        </p:spPr>
        <p:txBody>
          <a:bodyPr anchorCtr="0" anchor="b" bIns="45700" lIns="91425" spcFirstLastPara="1" rIns="91425" wrap="square" tIns="45700">
            <a:normAutofit/>
          </a:bodyPr>
          <a:lstStyle/>
          <a:p>
            <a:pPr indent="0" lvl="0" marL="0" rtl="0" algn="r">
              <a:spcBef>
                <a:spcPts val="0"/>
              </a:spcBef>
              <a:spcAft>
                <a:spcPts val="0"/>
              </a:spcAft>
              <a:buNone/>
            </a:pPr>
            <a:r>
              <a:rPr lang="en-US" sz="4000">
                <a:solidFill>
                  <a:srgbClr val="FFFFFF"/>
                </a:solidFill>
                <a:latin typeface="Calibri"/>
                <a:ea typeface="Calibri"/>
                <a:cs typeface="Calibri"/>
                <a:sym typeface="Calibri"/>
              </a:rPr>
              <a:t>Telepsychiatry Services</a:t>
            </a:r>
            <a:endParaRPr/>
          </a:p>
        </p:txBody>
      </p:sp>
      <p:pic>
        <p:nvPicPr>
          <p:cNvPr descr="A close-up of a colorful paper&#10;&#10;Description automatically generated" id="857" name="Google Shape;857;g2fc3a6da70d_0_1505"/>
          <p:cNvPicPr preferRelativeResize="0"/>
          <p:nvPr/>
        </p:nvPicPr>
        <p:blipFill rotWithShape="1">
          <a:blip r:embed="rId3">
            <a:alphaModFix/>
          </a:blip>
          <a:srcRect b="0" l="1259" r="59004" t="0"/>
          <a:stretch/>
        </p:blipFill>
        <p:spPr>
          <a:xfrm>
            <a:off x="10134600" y="17731"/>
            <a:ext cx="2057400" cy="6857989"/>
          </a:xfrm>
          <a:prstGeom prst="rect">
            <a:avLst/>
          </a:prstGeom>
          <a:noFill/>
          <a:ln>
            <a:noFill/>
          </a:ln>
        </p:spPr>
      </p:pic>
      <p:grpSp>
        <p:nvGrpSpPr>
          <p:cNvPr id="858" name="Google Shape;858;g2fc3a6da70d_0_1505"/>
          <p:cNvGrpSpPr/>
          <p:nvPr/>
        </p:nvGrpSpPr>
        <p:grpSpPr>
          <a:xfrm>
            <a:off x="5148266" y="920893"/>
            <a:ext cx="4021797" cy="5016209"/>
            <a:chOff x="426430" y="264946"/>
            <a:chExt cx="4021797" cy="5016209"/>
          </a:xfrm>
        </p:grpSpPr>
        <p:sp>
          <p:nvSpPr>
            <p:cNvPr id="859" name="Google Shape;859;g2fc3a6da70d_0_1505"/>
            <p:cNvSpPr/>
            <p:nvPr/>
          </p:nvSpPr>
          <p:spPr>
            <a:xfrm>
              <a:off x="1916771" y="264946"/>
              <a:ext cx="1078800" cy="1078800"/>
            </a:xfrm>
            <a:prstGeom prst="ellipse">
              <a:avLst/>
            </a:pr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g2fc3a6da70d_0_1505"/>
            <p:cNvSpPr/>
            <p:nvPr/>
          </p:nvSpPr>
          <p:spPr>
            <a:xfrm>
              <a:off x="2051651" y="453953"/>
              <a:ext cx="809100" cy="700800"/>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sp>
          <p:nvSpPr>
            <p:cNvPr id="861" name="Google Shape;861;g2fc3a6da70d_0_1505"/>
            <p:cNvSpPr/>
            <p:nvPr/>
          </p:nvSpPr>
          <p:spPr>
            <a:xfrm>
              <a:off x="906136" y="1679634"/>
              <a:ext cx="3099900" cy="87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g2fc3a6da70d_0_1505"/>
            <p:cNvSpPr txBox="1"/>
            <p:nvPr/>
          </p:nvSpPr>
          <p:spPr>
            <a:xfrm>
              <a:off x="906174" y="1343759"/>
              <a:ext cx="3099900" cy="8724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SzPts val="1800"/>
                <a:buFont typeface="Arial"/>
                <a:buNone/>
              </a:pPr>
              <a:r>
                <a:rPr lang="en-US" sz="2100" cap="none">
                  <a:latin typeface="Calibri"/>
                  <a:ea typeface="Calibri"/>
                  <a:cs typeface="Calibri"/>
                  <a:sym typeface="Calibri"/>
                </a:rPr>
                <a:t>DIAGNOSTIC EVALUATION WITH TREATMENT RECOMMENDATIONS</a:t>
              </a:r>
              <a:endParaRPr sz="2100"/>
            </a:p>
          </p:txBody>
        </p:sp>
        <p:sp>
          <p:nvSpPr>
            <p:cNvPr id="863" name="Google Shape;863;g2fc3a6da70d_0_1505"/>
            <p:cNvSpPr/>
            <p:nvPr/>
          </p:nvSpPr>
          <p:spPr>
            <a:xfrm>
              <a:off x="877860" y="2994068"/>
              <a:ext cx="1078800" cy="1078800"/>
            </a:xfrm>
            <a:prstGeom prst="ellipse">
              <a:avLst/>
            </a:pr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g2fc3a6da70d_0_1505"/>
            <p:cNvSpPr/>
            <p:nvPr/>
          </p:nvSpPr>
          <p:spPr>
            <a:xfrm>
              <a:off x="906137" y="2929028"/>
              <a:ext cx="809100" cy="700800"/>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g2fc3a6da70d_0_1505"/>
            <p:cNvSpPr/>
            <p:nvPr/>
          </p:nvSpPr>
          <p:spPr>
            <a:xfrm>
              <a:off x="533030" y="4408755"/>
              <a:ext cx="1768500" cy="87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g2fc3a6da70d_0_1505"/>
            <p:cNvSpPr txBox="1"/>
            <p:nvPr/>
          </p:nvSpPr>
          <p:spPr>
            <a:xfrm>
              <a:off x="426430" y="3779055"/>
              <a:ext cx="1768500" cy="8724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SzPts val="1800"/>
                <a:buFont typeface="Arial"/>
                <a:buNone/>
              </a:pPr>
              <a:r>
                <a:rPr lang="en-US" sz="1800" cap="none">
                  <a:latin typeface="Calibri"/>
                  <a:ea typeface="Calibri"/>
                  <a:cs typeface="Calibri"/>
                  <a:sym typeface="Calibri"/>
                </a:rPr>
                <a:t>DIAGNOSTIC EVALUATION AND MEDICATION MANAGEMENT</a:t>
              </a:r>
              <a:endParaRPr/>
            </a:p>
          </p:txBody>
        </p:sp>
        <p:sp>
          <p:nvSpPr>
            <p:cNvPr id="867" name="Google Shape;867;g2fc3a6da70d_0_1505"/>
            <p:cNvSpPr/>
            <p:nvPr/>
          </p:nvSpPr>
          <p:spPr>
            <a:xfrm>
              <a:off x="2955682" y="2994068"/>
              <a:ext cx="1078800" cy="1078800"/>
            </a:xfrm>
            <a:prstGeom prst="ellipse">
              <a:avLst/>
            </a:pr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g2fc3a6da70d_0_1505"/>
            <p:cNvSpPr/>
            <p:nvPr/>
          </p:nvSpPr>
          <p:spPr>
            <a:xfrm>
              <a:off x="3192913" y="2848178"/>
              <a:ext cx="742200" cy="700800"/>
            </a:xfrm>
            <a:prstGeom prst="rect">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g2fc3a6da70d_0_1505"/>
            <p:cNvSpPr/>
            <p:nvPr/>
          </p:nvSpPr>
          <p:spPr>
            <a:xfrm>
              <a:off x="2610852" y="4408755"/>
              <a:ext cx="1768500" cy="87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g2fc3a6da70d_0_1505"/>
            <p:cNvSpPr txBox="1"/>
            <p:nvPr/>
          </p:nvSpPr>
          <p:spPr>
            <a:xfrm>
              <a:off x="2679727" y="3845130"/>
              <a:ext cx="1768500" cy="8724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SzPts val="1800"/>
                <a:buFont typeface="Arial"/>
                <a:buNone/>
              </a:pPr>
              <a:r>
                <a:rPr lang="en-US" sz="1800" cap="none">
                  <a:latin typeface="Calibri"/>
                  <a:ea typeface="Calibri"/>
                  <a:cs typeface="Calibri"/>
                  <a:sym typeface="Calibri"/>
                </a:rPr>
                <a:t>CURBSIDE CONSULTATION</a:t>
              </a:r>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4" name="Shape 874"/>
        <p:cNvGrpSpPr/>
        <p:nvPr/>
      </p:nvGrpSpPr>
      <p:grpSpPr>
        <a:xfrm>
          <a:off x="0" y="0"/>
          <a:ext cx="0" cy="0"/>
          <a:chOff x="0" y="0"/>
          <a:chExt cx="0" cy="0"/>
        </a:xfrm>
      </p:grpSpPr>
      <p:sp>
        <p:nvSpPr>
          <p:cNvPr id="875" name="Google Shape;875;g2fc3a6da70d_0_153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876" name="Google Shape;876;g2fc3a6da70d_0_1530"/>
          <p:cNvSpPr/>
          <p:nvPr/>
        </p:nvSpPr>
        <p:spPr>
          <a:xfrm flipH="1" rot="5400000">
            <a:off x="-1410016" y="1410150"/>
            <a:ext cx="6858000" cy="4037700"/>
          </a:xfrm>
          <a:prstGeom prst="rect">
            <a:avLst/>
          </a:prstGeom>
          <a:gradFill>
            <a:gsLst>
              <a:gs pos="0">
                <a:srgbClr val="000000"/>
              </a:gs>
              <a:gs pos="8000">
                <a:srgbClr val="000000"/>
              </a:gs>
              <a:gs pos="100000">
                <a:srgbClr val="366092"/>
              </a:gs>
            </a:gsLst>
            <a:lin ang="3000122" scaled="0"/>
          </a:gra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877" name="Google Shape;877;g2fc3a6da70d_0_1530"/>
          <p:cNvSpPr/>
          <p:nvPr/>
        </p:nvSpPr>
        <p:spPr>
          <a:xfrm flipH="1" rot="5400000">
            <a:off x="-1410016" y="1420288"/>
            <a:ext cx="6858000" cy="4037700"/>
          </a:xfrm>
          <a:prstGeom prst="rect">
            <a:avLst/>
          </a:prstGeom>
          <a:gradFill>
            <a:gsLst>
              <a:gs pos="0">
                <a:srgbClr val="000000">
                  <a:alpha val="0"/>
                </a:srgbClr>
              </a:gs>
              <a:gs pos="99000">
                <a:srgbClr val="4F81BD">
                  <a:alpha val="45882"/>
                </a:srgbClr>
              </a:gs>
              <a:gs pos="100000">
                <a:srgbClr val="4F81BD">
                  <a:alpha val="45882"/>
                </a:srgbClr>
              </a:gs>
            </a:gsLst>
            <a:lin ang="1800004" scaled="0"/>
          </a:gra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878" name="Google Shape;878;g2fc3a6da70d_0_1530"/>
          <p:cNvSpPr/>
          <p:nvPr/>
        </p:nvSpPr>
        <p:spPr>
          <a:xfrm flipH="1" rot="5400000">
            <a:off x="767983" y="3588145"/>
            <a:ext cx="2502000" cy="4037700"/>
          </a:xfrm>
          <a:prstGeom prst="rect">
            <a:avLst/>
          </a:prstGeom>
          <a:gradFill>
            <a:gsLst>
              <a:gs pos="0">
                <a:srgbClr val="4F81BD">
                  <a:alpha val="28627"/>
                </a:srgbClr>
              </a:gs>
              <a:gs pos="2000">
                <a:srgbClr val="4F81BD">
                  <a:alpha val="28627"/>
                </a:srgbClr>
              </a:gs>
              <a:gs pos="100000">
                <a:srgbClr val="000000">
                  <a:alpha val="29803"/>
                </a:srgbClr>
              </a:gs>
            </a:gsLst>
            <a:lin ang="7799903" scaled="0"/>
          </a:gra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879" name="Google Shape;879;g2fc3a6da70d_0_1530"/>
          <p:cNvSpPr/>
          <p:nvPr/>
        </p:nvSpPr>
        <p:spPr>
          <a:xfrm rot="-967356">
            <a:off x="-500907" y="968177"/>
            <a:ext cx="3897638" cy="4176045"/>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F81BD">
                  <a:alpha val="42745"/>
                </a:srgbClr>
              </a:gs>
            </a:gsLst>
            <a:lin ang="1800004" scaled="0"/>
          </a:gra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880" name="Google Shape;880;g2fc3a6da70d_0_1530"/>
          <p:cNvSpPr/>
          <p:nvPr/>
        </p:nvSpPr>
        <p:spPr>
          <a:xfrm flipH="1" rot="5400000">
            <a:off x="-1410026" y="1410148"/>
            <a:ext cx="6858000" cy="4037700"/>
          </a:xfrm>
          <a:prstGeom prst="rect">
            <a:avLst/>
          </a:prstGeom>
          <a:gradFill>
            <a:gsLst>
              <a:gs pos="0">
                <a:srgbClr val="000000">
                  <a:alpha val="0"/>
                </a:srgbClr>
              </a:gs>
              <a:gs pos="99000">
                <a:srgbClr val="93B3D7">
                  <a:alpha val="10980"/>
                </a:srgbClr>
              </a:gs>
              <a:gs pos="100000">
                <a:srgbClr val="93B3D7">
                  <a:alpha val="10980"/>
                </a:srgbClr>
              </a:gs>
            </a:gsLst>
            <a:lin ang="7200017" scaled="0"/>
          </a:gra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881" name="Google Shape;881;g2fc3a6da70d_0_1530"/>
          <p:cNvSpPr txBox="1"/>
          <p:nvPr>
            <p:ph type="title"/>
          </p:nvPr>
        </p:nvSpPr>
        <p:spPr>
          <a:xfrm>
            <a:off x="586478" y="1683756"/>
            <a:ext cx="3115200" cy="2396400"/>
          </a:xfrm>
          <a:prstGeom prst="rect">
            <a:avLst/>
          </a:prstGeom>
          <a:noFill/>
          <a:ln>
            <a:noFill/>
          </a:ln>
        </p:spPr>
        <p:txBody>
          <a:bodyPr anchorCtr="0" anchor="b" bIns="0" lIns="0" spcFirstLastPara="1" rIns="0" wrap="square" tIns="0">
            <a:normAutofit/>
          </a:bodyPr>
          <a:lstStyle/>
          <a:p>
            <a:pPr indent="0" lvl="0" marL="0" rtl="0" algn="r">
              <a:spcBef>
                <a:spcPts val="0"/>
              </a:spcBef>
              <a:spcAft>
                <a:spcPts val="0"/>
              </a:spcAft>
              <a:buNone/>
            </a:pPr>
            <a:r>
              <a:rPr lang="en-US" sz="3700">
                <a:solidFill>
                  <a:srgbClr val="FFFFFF"/>
                </a:solidFill>
                <a:latin typeface="Calibri"/>
                <a:ea typeface="Calibri"/>
                <a:cs typeface="Calibri"/>
                <a:sym typeface="Calibri"/>
              </a:rPr>
              <a:t>How does the Telepsychiatry Work?</a:t>
            </a:r>
            <a:endParaRPr/>
          </a:p>
        </p:txBody>
      </p:sp>
      <p:grpSp>
        <p:nvGrpSpPr>
          <p:cNvPr id="882" name="Google Shape;882;g2fc3a6da70d_0_1530"/>
          <p:cNvGrpSpPr/>
          <p:nvPr/>
        </p:nvGrpSpPr>
        <p:grpSpPr>
          <a:xfrm>
            <a:off x="4905052" y="809800"/>
            <a:ext cx="6666900" cy="5335199"/>
            <a:chOff x="0" y="59360"/>
            <a:chExt cx="6666900" cy="5335199"/>
          </a:xfrm>
        </p:grpSpPr>
        <p:sp>
          <p:nvSpPr>
            <p:cNvPr id="883" name="Google Shape;883;g2fc3a6da70d_0_1530"/>
            <p:cNvSpPr/>
            <p:nvPr/>
          </p:nvSpPr>
          <p:spPr>
            <a:xfrm>
              <a:off x="0" y="354560"/>
              <a:ext cx="6666900" cy="504000"/>
            </a:xfrm>
            <a:prstGeom prst="rect">
              <a:avLst/>
            </a:prstGeom>
            <a:solidFill>
              <a:schemeClr val="lt1">
                <a:alpha val="89800"/>
              </a:schemeClr>
            </a:solidFill>
            <a:ln cap="flat" cmpd="sng" w="9525">
              <a:solidFill>
                <a:srgbClr val="BF50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g2fc3a6da70d_0_1530"/>
            <p:cNvSpPr/>
            <p:nvPr/>
          </p:nvSpPr>
          <p:spPr>
            <a:xfrm>
              <a:off x="333341" y="59360"/>
              <a:ext cx="4666800" cy="590400"/>
            </a:xfrm>
            <a:prstGeom prst="roundRect">
              <a:avLst>
                <a:gd fmla="val 16667" name="adj"/>
              </a:avLst>
            </a:prstGeom>
            <a:gradFill>
              <a:gsLst>
                <a:gs pos="0">
                  <a:srgbClr val="982D2B"/>
                </a:gs>
                <a:gs pos="80000">
                  <a:srgbClr val="C83D39"/>
                </a:gs>
                <a:gs pos="100000">
                  <a:srgbClr val="CC3A36"/>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g2fc3a6da70d_0_1530"/>
            <p:cNvSpPr txBox="1"/>
            <p:nvPr/>
          </p:nvSpPr>
          <p:spPr>
            <a:xfrm>
              <a:off x="362162" y="88181"/>
              <a:ext cx="4609200" cy="532800"/>
            </a:xfrm>
            <a:prstGeom prst="rect">
              <a:avLst/>
            </a:prstGeom>
            <a:noFill/>
            <a:ln>
              <a:noFill/>
            </a:ln>
          </p:spPr>
          <p:txBody>
            <a:bodyPr anchorCtr="0" anchor="ctr" bIns="0" lIns="176375" spcFirstLastPara="1" rIns="176375" wrap="square" tIns="0">
              <a:noAutofit/>
            </a:bodyPr>
            <a:lstStyle/>
            <a:p>
              <a:pPr indent="0" lvl="0" marL="0" rtl="0" algn="l">
                <a:lnSpc>
                  <a:spcPct val="90000"/>
                </a:lnSpc>
                <a:spcBef>
                  <a:spcPts val="0"/>
                </a:spcBef>
                <a:spcAft>
                  <a:spcPts val="0"/>
                </a:spcAft>
                <a:buClr>
                  <a:schemeClr val="lt1"/>
                </a:buClr>
                <a:buSzPts val="2400"/>
                <a:buFont typeface="Arial"/>
                <a:buNone/>
              </a:pPr>
              <a:r>
                <a:rPr lang="en-US" sz="2400">
                  <a:solidFill>
                    <a:schemeClr val="lt1"/>
                  </a:solidFill>
                  <a:latin typeface="Calibri"/>
                  <a:ea typeface="Calibri"/>
                  <a:cs typeface="Calibri"/>
                  <a:sym typeface="Calibri"/>
                </a:rPr>
                <a:t>Home-based vs. clinic-based</a:t>
              </a:r>
              <a:endParaRPr/>
            </a:p>
          </p:txBody>
        </p:sp>
        <p:sp>
          <p:nvSpPr>
            <p:cNvPr id="886" name="Google Shape;886;g2fc3a6da70d_0_1530"/>
            <p:cNvSpPr/>
            <p:nvPr/>
          </p:nvSpPr>
          <p:spPr>
            <a:xfrm>
              <a:off x="0" y="1261760"/>
              <a:ext cx="6666900" cy="504000"/>
            </a:xfrm>
            <a:prstGeom prst="rect">
              <a:avLst/>
            </a:prstGeom>
            <a:solidFill>
              <a:schemeClr val="lt1">
                <a:alpha val="89800"/>
              </a:schemeClr>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g2fc3a6da70d_0_1530"/>
            <p:cNvSpPr/>
            <p:nvPr/>
          </p:nvSpPr>
          <p:spPr>
            <a:xfrm>
              <a:off x="333341" y="966560"/>
              <a:ext cx="4666800" cy="590400"/>
            </a:xfrm>
            <a:prstGeom prst="roundRect">
              <a:avLst>
                <a:gd fmla="val 16667" name="adj"/>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g2fc3a6da70d_0_1530"/>
            <p:cNvSpPr txBox="1"/>
            <p:nvPr/>
          </p:nvSpPr>
          <p:spPr>
            <a:xfrm>
              <a:off x="362162" y="995381"/>
              <a:ext cx="4609200" cy="532800"/>
            </a:xfrm>
            <a:prstGeom prst="rect">
              <a:avLst/>
            </a:prstGeom>
            <a:noFill/>
            <a:ln>
              <a:noFill/>
            </a:ln>
          </p:spPr>
          <p:txBody>
            <a:bodyPr anchorCtr="0" anchor="ctr" bIns="0" lIns="176375" spcFirstLastPara="1" rIns="176375" wrap="square" tIns="0">
              <a:noAutofit/>
            </a:bodyPr>
            <a:lstStyle/>
            <a:p>
              <a:pPr indent="0" lvl="0" marL="0" rtl="0" algn="l">
                <a:lnSpc>
                  <a:spcPct val="90000"/>
                </a:lnSpc>
                <a:spcBef>
                  <a:spcPts val="0"/>
                </a:spcBef>
                <a:spcAft>
                  <a:spcPts val="0"/>
                </a:spcAft>
                <a:buClr>
                  <a:schemeClr val="lt1"/>
                </a:buClr>
                <a:buSzPts val="2400"/>
                <a:buFont typeface="Arial"/>
                <a:buNone/>
              </a:pPr>
              <a:r>
                <a:rPr lang="en-US" sz="2400">
                  <a:solidFill>
                    <a:schemeClr val="lt1"/>
                  </a:solidFill>
                  <a:latin typeface="Calibri"/>
                  <a:ea typeface="Calibri"/>
                  <a:cs typeface="Calibri"/>
                  <a:sym typeface="Calibri"/>
                </a:rPr>
                <a:t>Secure video platform (HIPAA compliant)</a:t>
              </a:r>
              <a:endParaRPr/>
            </a:p>
          </p:txBody>
        </p:sp>
        <p:sp>
          <p:nvSpPr>
            <p:cNvPr id="889" name="Google Shape;889;g2fc3a6da70d_0_1530"/>
            <p:cNvSpPr/>
            <p:nvPr/>
          </p:nvSpPr>
          <p:spPr>
            <a:xfrm>
              <a:off x="0" y="2168960"/>
              <a:ext cx="6666900" cy="504000"/>
            </a:xfrm>
            <a:prstGeom prst="rect">
              <a:avLst/>
            </a:prstGeom>
            <a:solidFill>
              <a:schemeClr val="lt1">
                <a:alpha val="89800"/>
              </a:schemeClr>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g2fc3a6da70d_0_1530"/>
            <p:cNvSpPr/>
            <p:nvPr/>
          </p:nvSpPr>
          <p:spPr>
            <a:xfrm>
              <a:off x="333341" y="1873760"/>
              <a:ext cx="4666800" cy="590400"/>
            </a:xfrm>
            <a:prstGeom prst="roundRect">
              <a:avLst>
                <a:gd fmla="val 16667" name="adj"/>
              </a:avLst>
            </a:prstGeom>
            <a:gradFill>
              <a:gsLst>
                <a:gs pos="0">
                  <a:srgbClr val="5D427D"/>
                </a:gs>
                <a:gs pos="80000">
                  <a:srgbClr val="7A57A5"/>
                </a:gs>
                <a:gs pos="100000">
                  <a:srgbClr val="7A56A7"/>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g2fc3a6da70d_0_1530"/>
            <p:cNvSpPr txBox="1"/>
            <p:nvPr/>
          </p:nvSpPr>
          <p:spPr>
            <a:xfrm>
              <a:off x="362162" y="1902581"/>
              <a:ext cx="4609200" cy="532800"/>
            </a:xfrm>
            <a:prstGeom prst="rect">
              <a:avLst/>
            </a:prstGeom>
            <a:noFill/>
            <a:ln>
              <a:noFill/>
            </a:ln>
          </p:spPr>
          <p:txBody>
            <a:bodyPr anchorCtr="0" anchor="ctr" bIns="0" lIns="176375" spcFirstLastPara="1" rIns="176375" wrap="square" tIns="0">
              <a:noAutofit/>
            </a:bodyPr>
            <a:lstStyle/>
            <a:p>
              <a:pPr indent="0" lvl="0" marL="0" rtl="0" algn="l">
                <a:lnSpc>
                  <a:spcPct val="90000"/>
                </a:lnSpc>
                <a:spcBef>
                  <a:spcPts val="0"/>
                </a:spcBef>
                <a:spcAft>
                  <a:spcPts val="0"/>
                </a:spcAft>
                <a:buClr>
                  <a:schemeClr val="lt1"/>
                </a:buClr>
                <a:buSzPts val="2400"/>
                <a:buFont typeface="Arial"/>
                <a:buNone/>
              </a:pPr>
              <a:r>
                <a:rPr lang="en-US" sz="2400">
                  <a:solidFill>
                    <a:schemeClr val="lt1"/>
                  </a:solidFill>
                  <a:latin typeface="Calibri"/>
                  <a:ea typeface="Calibri"/>
                  <a:cs typeface="Calibri"/>
                  <a:sym typeface="Calibri"/>
                </a:rPr>
                <a:t>Consent and documentation</a:t>
              </a:r>
              <a:endParaRPr/>
            </a:p>
          </p:txBody>
        </p:sp>
        <p:sp>
          <p:nvSpPr>
            <p:cNvPr id="892" name="Google Shape;892;g2fc3a6da70d_0_1530"/>
            <p:cNvSpPr/>
            <p:nvPr/>
          </p:nvSpPr>
          <p:spPr>
            <a:xfrm>
              <a:off x="0" y="3076159"/>
              <a:ext cx="6666900" cy="504000"/>
            </a:xfrm>
            <a:prstGeom prst="rect">
              <a:avLst/>
            </a:prstGeom>
            <a:solidFill>
              <a:schemeClr val="lt1">
                <a:alpha val="89800"/>
              </a:schemeClr>
            </a:solidFill>
            <a:ln cap="flat" cmpd="sng" w="9525">
              <a:solidFill>
                <a:srgbClr val="49ACC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g2fc3a6da70d_0_1530"/>
            <p:cNvSpPr/>
            <p:nvPr/>
          </p:nvSpPr>
          <p:spPr>
            <a:xfrm>
              <a:off x="333341" y="2780960"/>
              <a:ext cx="4666800" cy="590400"/>
            </a:xfrm>
            <a:prstGeom prst="roundRect">
              <a:avLst>
                <a:gd fmla="val 16667" name="adj"/>
              </a:avLst>
            </a:prstGeom>
            <a:gradFill>
              <a:gsLst>
                <a:gs pos="0">
                  <a:srgbClr val="27869E"/>
                </a:gs>
                <a:gs pos="80000">
                  <a:srgbClr val="34B0D0"/>
                </a:gs>
                <a:gs pos="100000">
                  <a:srgbClr val="30B3D4"/>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g2fc3a6da70d_0_1530"/>
            <p:cNvSpPr txBox="1"/>
            <p:nvPr/>
          </p:nvSpPr>
          <p:spPr>
            <a:xfrm>
              <a:off x="362162" y="2809781"/>
              <a:ext cx="4609200" cy="532800"/>
            </a:xfrm>
            <a:prstGeom prst="rect">
              <a:avLst/>
            </a:prstGeom>
            <a:noFill/>
            <a:ln>
              <a:noFill/>
            </a:ln>
          </p:spPr>
          <p:txBody>
            <a:bodyPr anchorCtr="0" anchor="ctr" bIns="0" lIns="176375" spcFirstLastPara="1" rIns="176375" wrap="square" tIns="0">
              <a:noAutofit/>
            </a:bodyPr>
            <a:lstStyle/>
            <a:p>
              <a:pPr indent="0" lvl="0" marL="0" rtl="0" algn="l">
                <a:lnSpc>
                  <a:spcPct val="90000"/>
                </a:lnSpc>
                <a:spcBef>
                  <a:spcPts val="0"/>
                </a:spcBef>
                <a:spcAft>
                  <a:spcPts val="0"/>
                </a:spcAft>
                <a:buClr>
                  <a:schemeClr val="lt1"/>
                </a:buClr>
                <a:buSzPts val="2400"/>
                <a:buFont typeface="Arial"/>
                <a:buNone/>
              </a:pPr>
              <a:r>
                <a:rPr lang="en-US" sz="2400">
                  <a:solidFill>
                    <a:schemeClr val="lt1"/>
                  </a:solidFill>
                  <a:latin typeface="Calibri"/>
                  <a:ea typeface="Calibri"/>
                  <a:cs typeface="Calibri"/>
                  <a:sym typeface="Calibri"/>
                </a:rPr>
                <a:t>Policy</a:t>
              </a:r>
              <a:endParaRPr/>
            </a:p>
          </p:txBody>
        </p:sp>
        <p:sp>
          <p:nvSpPr>
            <p:cNvPr id="895" name="Google Shape;895;g2fc3a6da70d_0_1530"/>
            <p:cNvSpPr/>
            <p:nvPr/>
          </p:nvSpPr>
          <p:spPr>
            <a:xfrm>
              <a:off x="0" y="3983359"/>
              <a:ext cx="6666900" cy="504000"/>
            </a:xfrm>
            <a:prstGeom prst="rect">
              <a:avLst/>
            </a:prstGeom>
            <a:solidFill>
              <a:schemeClr val="lt1">
                <a:alpha val="89800"/>
              </a:schemeClr>
            </a:solidFill>
            <a:ln cap="flat" cmpd="sng" w="9525">
              <a:solidFill>
                <a:srgbClr val="F795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g2fc3a6da70d_0_1530"/>
            <p:cNvSpPr/>
            <p:nvPr/>
          </p:nvSpPr>
          <p:spPr>
            <a:xfrm>
              <a:off x="333341" y="3688159"/>
              <a:ext cx="4666800" cy="590400"/>
            </a:xfrm>
            <a:prstGeom prst="roundRect">
              <a:avLst>
                <a:gd fmla="val 16667" name="adj"/>
              </a:avLst>
            </a:prstGeom>
            <a:gradFill>
              <a:gsLst>
                <a:gs pos="0">
                  <a:srgbClr val="C86B1D"/>
                </a:gs>
                <a:gs pos="80000">
                  <a:srgbClr val="FF8D25"/>
                </a:gs>
                <a:gs pos="100000">
                  <a:srgbClr val="FF8D22"/>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g2fc3a6da70d_0_1530"/>
            <p:cNvSpPr txBox="1"/>
            <p:nvPr/>
          </p:nvSpPr>
          <p:spPr>
            <a:xfrm>
              <a:off x="362162" y="3716980"/>
              <a:ext cx="4609200" cy="532800"/>
            </a:xfrm>
            <a:prstGeom prst="rect">
              <a:avLst/>
            </a:prstGeom>
            <a:noFill/>
            <a:ln>
              <a:noFill/>
            </a:ln>
          </p:spPr>
          <p:txBody>
            <a:bodyPr anchorCtr="0" anchor="ctr" bIns="0" lIns="176375" spcFirstLastPara="1" rIns="176375" wrap="square" tIns="0">
              <a:noAutofit/>
            </a:bodyPr>
            <a:lstStyle/>
            <a:p>
              <a:pPr indent="0" lvl="0" marL="0" rtl="0" algn="l">
                <a:lnSpc>
                  <a:spcPct val="90000"/>
                </a:lnSpc>
                <a:spcBef>
                  <a:spcPts val="0"/>
                </a:spcBef>
                <a:spcAft>
                  <a:spcPts val="0"/>
                </a:spcAft>
                <a:buClr>
                  <a:schemeClr val="lt1"/>
                </a:buClr>
                <a:buSzPts val="2400"/>
                <a:buFont typeface="Arial"/>
                <a:buNone/>
              </a:pPr>
              <a:r>
                <a:rPr lang="en-US" sz="2400">
                  <a:solidFill>
                    <a:schemeClr val="lt1"/>
                  </a:solidFill>
                  <a:latin typeface="Calibri"/>
                  <a:ea typeface="Calibri"/>
                  <a:cs typeface="Calibri"/>
                  <a:sym typeface="Calibri"/>
                </a:rPr>
                <a:t>State regulations</a:t>
              </a:r>
              <a:endParaRPr/>
            </a:p>
          </p:txBody>
        </p:sp>
        <p:sp>
          <p:nvSpPr>
            <p:cNvPr id="898" name="Google Shape;898;g2fc3a6da70d_0_1530"/>
            <p:cNvSpPr/>
            <p:nvPr/>
          </p:nvSpPr>
          <p:spPr>
            <a:xfrm>
              <a:off x="0" y="4890559"/>
              <a:ext cx="6666900" cy="504000"/>
            </a:xfrm>
            <a:prstGeom prst="rect">
              <a:avLst/>
            </a:prstGeom>
            <a:solidFill>
              <a:schemeClr val="lt1">
                <a:alpha val="89800"/>
              </a:schemeClr>
            </a:solidFill>
            <a:ln cap="flat" cmpd="sng" w="9525">
              <a:solidFill>
                <a:srgbClr val="BF50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g2fc3a6da70d_0_1530"/>
            <p:cNvSpPr/>
            <p:nvPr/>
          </p:nvSpPr>
          <p:spPr>
            <a:xfrm>
              <a:off x="333341" y="4595359"/>
              <a:ext cx="4666800" cy="590400"/>
            </a:xfrm>
            <a:prstGeom prst="roundRect">
              <a:avLst>
                <a:gd fmla="val 16667" name="adj"/>
              </a:avLst>
            </a:prstGeom>
            <a:gradFill>
              <a:gsLst>
                <a:gs pos="0">
                  <a:srgbClr val="982D2B"/>
                </a:gs>
                <a:gs pos="80000">
                  <a:srgbClr val="C83D39"/>
                </a:gs>
                <a:gs pos="100000">
                  <a:srgbClr val="CC3A36"/>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g2fc3a6da70d_0_1530"/>
            <p:cNvSpPr txBox="1"/>
            <p:nvPr/>
          </p:nvSpPr>
          <p:spPr>
            <a:xfrm>
              <a:off x="362162" y="4624180"/>
              <a:ext cx="4609200" cy="532800"/>
            </a:xfrm>
            <a:prstGeom prst="rect">
              <a:avLst/>
            </a:prstGeom>
            <a:noFill/>
            <a:ln>
              <a:noFill/>
            </a:ln>
          </p:spPr>
          <p:txBody>
            <a:bodyPr anchorCtr="0" anchor="ctr" bIns="0" lIns="176375" spcFirstLastPara="1" rIns="176375" wrap="square" tIns="0">
              <a:noAutofit/>
            </a:bodyPr>
            <a:lstStyle/>
            <a:p>
              <a:pPr indent="0" lvl="0" marL="0" rtl="0" algn="l">
                <a:lnSpc>
                  <a:spcPct val="90000"/>
                </a:lnSpc>
                <a:spcBef>
                  <a:spcPts val="0"/>
                </a:spcBef>
                <a:spcAft>
                  <a:spcPts val="0"/>
                </a:spcAft>
                <a:buClr>
                  <a:schemeClr val="lt1"/>
                </a:buClr>
                <a:buSzPts val="2400"/>
                <a:buFont typeface="Arial"/>
                <a:buNone/>
              </a:pPr>
              <a:r>
                <a:rPr lang="en-US" sz="2400">
                  <a:solidFill>
                    <a:schemeClr val="lt1"/>
                  </a:solidFill>
                  <a:latin typeface="Calibri"/>
                  <a:ea typeface="Calibri"/>
                  <a:cs typeface="Calibri"/>
                  <a:sym typeface="Calibri"/>
                </a:rPr>
                <a:t>Reimbursement</a:t>
              </a:r>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904" name="Shape 904"/>
        <p:cNvGrpSpPr/>
        <p:nvPr/>
      </p:nvGrpSpPr>
      <p:grpSpPr>
        <a:xfrm>
          <a:off x="0" y="0"/>
          <a:ext cx="0" cy="0"/>
          <a:chOff x="0" y="0"/>
          <a:chExt cx="0" cy="0"/>
        </a:xfrm>
      </p:grpSpPr>
      <p:pic>
        <p:nvPicPr>
          <p:cNvPr descr="A close-up of a colorful paper&#10;&#10;Description automatically generated" id="905" name="Google Shape;905;g2fc3a6da70d_0_1559"/>
          <p:cNvPicPr preferRelativeResize="0"/>
          <p:nvPr/>
        </p:nvPicPr>
        <p:blipFill rotWithShape="1">
          <a:blip r:embed="rId3">
            <a:alphaModFix amt="25000"/>
          </a:blip>
          <a:srcRect b="15732" l="0" r="0" t="0"/>
          <a:stretch/>
        </p:blipFill>
        <p:spPr>
          <a:xfrm>
            <a:off x="20" y="10"/>
            <a:ext cx="12191980" cy="6857989"/>
          </a:xfrm>
          <a:prstGeom prst="rect">
            <a:avLst/>
          </a:prstGeom>
          <a:noFill/>
          <a:ln>
            <a:noFill/>
          </a:ln>
        </p:spPr>
      </p:pic>
      <p:sp>
        <p:nvSpPr>
          <p:cNvPr id="906" name="Google Shape;906;g2fc3a6da70d_0_1559"/>
          <p:cNvSpPr txBox="1"/>
          <p:nvPr>
            <p:ph type="title"/>
          </p:nvPr>
        </p:nvSpPr>
        <p:spPr>
          <a:xfrm>
            <a:off x="838200" y="365125"/>
            <a:ext cx="10515600" cy="13257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b="1" lang="en-US" sz="6000">
                <a:solidFill>
                  <a:schemeClr val="lt1"/>
                </a:solidFill>
                <a:latin typeface="Calibri"/>
                <a:ea typeface="Calibri"/>
                <a:cs typeface="Calibri"/>
                <a:sym typeface="Calibri"/>
              </a:rPr>
              <a:t>Keys to Success</a:t>
            </a:r>
            <a:endParaRPr/>
          </a:p>
        </p:txBody>
      </p:sp>
      <p:grpSp>
        <p:nvGrpSpPr>
          <p:cNvPr id="907" name="Google Shape;907;g2fc3a6da70d_0_1559"/>
          <p:cNvGrpSpPr/>
          <p:nvPr/>
        </p:nvGrpSpPr>
        <p:grpSpPr>
          <a:xfrm>
            <a:off x="838200" y="1988893"/>
            <a:ext cx="10515600" cy="4024801"/>
            <a:chOff x="0" y="163268"/>
            <a:chExt cx="10515600" cy="4024801"/>
          </a:xfrm>
        </p:grpSpPr>
        <p:sp>
          <p:nvSpPr>
            <p:cNvPr id="908" name="Google Shape;908;g2fc3a6da70d_0_1559"/>
            <p:cNvSpPr/>
            <p:nvPr/>
          </p:nvSpPr>
          <p:spPr>
            <a:xfrm>
              <a:off x="0" y="163268"/>
              <a:ext cx="10515600" cy="1216800"/>
            </a:xfrm>
            <a:prstGeom prst="roundRect">
              <a:avLst>
                <a:gd fmla="val 16667" name="adj"/>
              </a:avLst>
            </a:prstGeom>
            <a:gradFill>
              <a:gsLst>
                <a:gs pos="0">
                  <a:srgbClr val="27869E"/>
                </a:gs>
                <a:gs pos="80000">
                  <a:srgbClr val="34B0D0"/>
                </a:gs>
                <a:gs pos="100000">
                  <a:srgbClr val="30B3D4"/>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g2fc3a6da70d_0_1559"/>
            <p:cNvSpPr txBox="1"/>
            <p:nvPr/>
          </p:nvSpPr>
          <p:spPr>
            <a:xfrm>
              <a:off x="59399" y="222667"/>
              <a:ext cx="10396800" cy="1098000"/>
            </a:xfrm>
            <a:prstGeom prst="rect">
              <a:avLst/>
            </a:prstGeom>
            <a:noFill/>
            <a:ln>
              <a:noFill/>
            </a:ln>
          </p:spPr>
          <p:txBody>
            <a:bodyPr anchorCtr="0" anchor="ctr" bIns="167625" lIns="167625" spcFirstLastPara="1" rIns="167625" wrap="square" tIns="167625">
              <a:noAutofit/>
            </a:bodyPr>
            <a:lstStyle/>
            <a:p>
              <a:pPr indent="0" lvl="0" marL="0" rtl="0" algn="l">
                <a:lnSpc>
                  <a:spcPct val="90000"/>
                </a:lnSpc>
                <a:spcBef>
                  <a:spcPts val="0"/>
                </a:spcBef>
                <a:spcAft>
                  <a:spcPts val="0"/>
                </a:spcAft>
                <a:buClr>
                  <a:schemeClr val="lt1"/>
                </a:buClr>
                <a:buSzPts val="4400"/>
                <a:buFont typeface="Arial"/>
                <a:buNone/>
              </a:pPr>
              <a:r>
                <a:rPr lang="en-US" sz="4400">
                  <a:solidFill>
                    <a:schemeClr val="lt1"/>
                  </a:solidFill>
                  <a:latin typeface="Calibri"/>
                  <a:ea typeface="Calibri"/>
                  <a:cs typeface="Calibri"/>
                  <a:sym typeface="Calibri"/>
                </a:rPr>
                <a:t>Infrastructure</a:t>
              </a:r>
              <a:endParaRPr/>
            </a:p>
          </p:txBody>
        </p:sp>
        <p:sp>
          <p:nvSpPr>
            <p:cNvPr id="910" name="Google Shape;910;g2fc3a6da70d_0_1559"/>
            <p:cNvSpPr/>
            <p:nvPr/>
          </p:nvSpPr>
          <p:spPr>
            <a:xfrm>
              <a:off x="0" y="1567269"/>
              <a:ext cx="10515600" cy="1216800"/>
            </a:xfrm>
            <a:prstGeom prst="roundRect">
              <a:avLst>
                <a:gd fmla="val 16667" name="adj"/>
              </a:avLst>
            </a:prstGeom>
            <a:gradFill>
              <a:gsLst>
                <a:gs pos="0">
                  <a:srgbClr val="39B520"/>
                </a:gs>
                <a:gs pos="80000">
                  <a:srgbClr val="4CED2B"/>
                </a:gs>
                <a:gs pos="100000">
                  <a:srgbClr val="4AF228"/>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g2fc3a6da70d_0_1559"/>
            <p:cNvSpPr txBox="1"/>
            <p:nvPr/>
          </p:nvSpPr>
          <p:spPr>
            <a:xfrm>
              <a:off x="59399" y="1626668"/>
              <a:ext cx="10396800" cy="1098000"/>
            </a:xfrm>
            <a:prstGeom prst="rect">
              <a:avLst/>
            </a:prstGeom>
            <a:noFill/>
            <a:ln>
              <a:noFill/>
            </a:ln>
          </p:spPr>
          <p:txBody>
            <a:bodyPr anchorCtr="0" anchor="ctr" bIns="167625" lIns="167625" spcFirstLastPara="1" rIns="167625" wrap="square" tIns="167625">
              <a:noAutofit/>
            </a:bodyPr>
            <a:lstStyle/>
            <a:p>
              <a:pPr indent="0" lvl="0" marL="0" rtl="0" algn="l">
                <a:lnSpc>
                  <a:spcPct val="90000"/>
                </a:lnSpc>
                <a:spcBef>
                  <a:spcPts val="0"/>
                </a:spcBef>
                <a:spcAft>
                  <a:spcPts val="0"/>
                </a:spcAft>
                <a:buClr>
                  <a:schemeClr val="lt1"/>
                </a:buClr>
                <a:buSzPts val="4400"/>
                <a:buFont typeface="Arial"/>
                <a:buNone/>
              </a:pPr>
              <a:r>
                <a:rPr lang="en-US" sz="4400">
                  <a:solidFill>
                    <a:schemeClr val="lt1"/>
                  </a:solidFill>
                  <a:latin typeface="Calibri"/>
                  <a:ea typeface="Calibri"/>
                  <a:cs typeface="Calibri"/>
                  <a:sym typeface="Calibri"/>
                </a:rPr>
                <a:t>Primary Care Involvement </a:t>
              </a:r>
              <a:endParaRPr/>
            </a:p>
          </p:txBody>
        </p:sp>
        <p:sp>
          <p:nvSpPr>
            <p:cNvPr id="912" name="Google Shape;912;g2fc3a6da70d_0_1559"/>
            <p:cNvSpPr/>
            <p:nvPr/>
          </p:nvSpPr>
          <p:spPr>
            <a:xfrm>
              <a:off x="0" y="2971269"/>
              <a:ext cx="10515600" cy="1216800"/>
            </a:xfrm>
            <a:prstGeom prst="roundRect">
              <a:avLst>
                <a:gd fmla="val 16667" name="adj"/>
              </a:avLst>
            </a:prstGeom>
            <a:gradFill>
              <a:gsLst>
                <a:gs pos="0">
                  <a:srgbClr val="C8691E"/>
                </a:gs>
                <a:gs pos="80000">
                  <a:srgbClr val="FF8C27"/>
                </a:gs>
                <a:gs pos="100000">
                  <a:srgbClr val="FF8B23"/>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g2fc3a6da70d_0_1559"/>
            <p:cNvSpPr txBox="1"/>
            <p:nvPr/>
          </p:nvSpPr>
          <p:spPr>
            <a:xfrm>
              <a:off x="59399" y="3030668"/>
              <a:ext cx="10396800" cy="1098000"/>
            </a:xfrm>
            <a:prstGeom prst="rect">
              <a:avLst/>
            </a:prstGeom>
            <a:noFill/>
            <a:ln>
              <a:noFill/>
            </a:ln>
          </p:spPr>
          <p:txBody>
            <a:bodyPr anchorCtr="0" anchor="ctr" bIns="167625" lIns="167625" spcFirstLastPara="1" rIns="167625" wrap="square" tIns="167625">
              <a:noAutofit/>
            </a:bodyPr>
            <a:lstStyle/>
            <a:p>
              <a:pPr indent="0" lvl="0" marL="0" rtl="0" algn="l">
                <a:lnSpc>
                  <a:spcPct val="90000"/>
                </a:lnSpc>
                <a:spcBef>
                  <a:spcPts val="0"/>
                </a:spcBef>
                <a:spcAft>
                  <a:spcPts val="0"/>
                </a:spcAft>
                <a:buClr>
                  <a:schemeClr val="lt1"/>
                </a:buClr>
                <a:buSzPts val="4400"/>
                <a:buFont typeface="Arial"/>
                <a:buNone/>
              </a:pPr>
              <a:r>
                <a:rPr lang="en-US" sz="4400">
                  <a:solidFill>
                    <a:schemeClr val="lt1"/>
                  </a:solidFill>
                  <a:latin typeface="Calibri"/>
                  <a:ea typeface="Calibri"/>
                  <a:cs typeface="Calibri"/>
                  <a:sym typeface="Calibri"/>
                </a:rPr>
                <a:t>Support Staff Involvement</a:t>
              </a:r>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7" name="Shape 917"/>
        <p:cNvGrpSpPr/>
        <p:nvPr/>
      </p:nvGrpSpPr>
      <p:grpSpPr>
        <a:xfrm>
          <a:off x="0" y="0"/>
          <a:ext cx="0" cy="0"/>
          <a:chOff x="0" y="0"/>
          <a:chExt cx="0" cy="0"/>
        </a:xfrm>
      </p:grpSpPr>
      <p:sp>
        <p:nvSpPr>
          <p:cNvPr id="918" name="Google Shape;918;g2fc3a6da70d_0_157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919" name="Google Shape;919;g2fc3a6da70d_0_1571"/>
          <p:cNvSpPr/>
          <p:nvPr/>
        </p:nvSpPr>
        <p:spPr>
          <a:xfrm flipH="1" rot="5400000">
            <a:off x="-1410016" y="1410150"/>
            <a:ext cx="6858000" cy="4037700"/>
          </a:xfrm>
          <a:prstGeom prst="rect">
            <a:avLst/>
          </a:prstGeom>
          <a:gradFill>
            <a:gsLst>
              <a:gs pos="0">
                <a:srgbClr val="000000"/>
              </a:gs>
              <a:gs pos="8000">
                <a:srgbClr val="000000"/>
              </a:gs>
              <a:gs pos="100000">
                <a:srgbClr val="366092"/>
              </a:gs>
            </a:gsLst>
            <a:lin ang="3000122" scaled="0"/>
          </a:gra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920" name="Google Shape;920;g2fc3a6da70d_0_1571"/>
          <p:cNvSpPr/>
          <p:nvPr/>
        </p:nvSpPr>
        <p:spPr>
          <a:xfrm flipH="1" rot="5400000">
            <a:off x="-1410016" y="1420288"/>
            <a:ext cx="6858000" cy="4037700"/>
          </a:xfrm>
          <a:prstGeom prst="rect">
            <a:avLst/>
          </a:prstGeom>
          <a:gradFill>
            <a:gsLst>
              <a:gs pos="0">
                <a:srgbClr val="000000">
                  <a:alpha val="0"/>
                </a:srgbClr>
              </a:gs>
              <a:gs pos="99000">
                <a:srgbClr val="4F81BD">
                  <a:alpha val="45882"/>
                </a:srgbClr>
              </a:gs>
              <a:gs pos="100000">
                <a:srgbClr val="4F81BD">
                  <a:alpha val="45882"/>
                </a:srgbClr>
              </a:gs>
            </a:gsLst>
            <a:lin ang="1800004" scaled="0"/>
          </a:gra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921" name="Google Shape;921;g2fc3a6da70d_0_1571"/>
          <p:cNvSpPr/>
          <p:nvPr/>
        </p:nvSpPr>
        <p:spPr>
          <a:xfrm flipH="1" rot="5400000">
            <a:off x="767983" y="3588145"/>
            <a:ext cx="2502000" cy="4037700"/>
          </a:xfrm>
          <a:prstGeom prst="rect">
            <a:avLst/>
          </a:prstGeom>
          <a:gradFill>
            <a:gsLst>
              <a:gs pos="0">
                <a:srgbClr val="4F81BD">
                  <a:alpha val="28627"/>
                </a:srgbClr>
              </a:gs>
              <a:gs pos="2000">
                <a:srgbClr val="4F81BD">
                  <a:alpha val="28627"/>
                </a:srgbClr>
              </a:gs>
              <a:gs pos="100000">
                <a:srgbClr val="000000">
                  <a:alpha val="29803"/>
                </a:srgbClr>
              </a:gs>
            </a:gsLst>
            <a:lin ang="7799903" scaled="0"/>
          </a:gra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922" name="Google Shape;922;g2fc3a6da70d_0_1571"/>
          <p:cNvSpPr/>
          <p:nvPr/>
        </p:nvSpPr>
        <p:spPr>
          <a:xfrm rot="-967356">
            <a:off x="-500907" y="968177"/>
            <a:ext cx="3897638" cy="4176045"/>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F81BD">
                  <a:alpha val="42745"/>
                </a:srgbClr>
              </a:gs>
            </a:gsLst>
            <a:lin ang="1800004" scaled="0"/>
          </a:gra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923" name="Google Shape;923;g2fc3a6da70d_0_1571"/>
          <p:cNvSpPr/>
          <p:nvPr/>
        </p:nvSpPr>
        <p:spPr>
          <a:xfrm flipH="1" rot="5400000">
            <a:off x="-1410026" y="1410148"/>
            <a:ext cx="6858000" cy="4037700"/>
          </a:xfrm>
          <a:prstGeom prst="rect">
            <a:avLst/>
          </a:prstGeom>
          <a:gradFill>
            <a:gsLst>
              <a:gs pos="0">
                <a:srgbClr val="000000">
                  <a:alpha val="0"/>
                </a:srgbClr>
              </a:gs>
              <a:gs pos="99000">
                <a:srgbClr val="93B3D7">
                  <a:alpha val="10980"/>
                </a:srgbClr>
              </a:gs>
              <a:gs pos="100000">
                <a:srgbClr val="93B3D7">
                  <a:alpha val="10980"/>
                </a:srgbClr>
              </a:gs>
            </a:gsLst>
            <a:lin ang="7200017" scaled="0"/>
          </a:gra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924" name="Google Shape;924;g2fc3a6da70d_0_1571"/>
          <p:cNvSpPr txBox="1"/>
          <p:nvPr>
            <p:ph type="title"/>
          </p:nvPr>
        </p:nvSpPr>
        <p:spPr>
          <a:xfrm>
            <a:off x="586478" y="762000"/>
            <a:ext cx="3115200" cy="2396400"/>
          </a:xfrm>
          <a:prstGeom prst="rect">
            <a:avLst/>
          </a:prstGeom>
          <a:noFill/>
          <a:ln>
            <a:noFill/>
          </a:ln>
        </p:spPr>
        <p:txBody>
          <a:bodyPr anchorCtr="0" anchor="b" bIns="0" lIns="0" spcFirstLastPara="1" rIns="0" wrap="square" tIns="0">
            <a:normAutofit/>
          </a:bodyPr>
          <a:lstStyle/>
          <a:p>
            <a:pPr indent="0" lvl="0" marL="0" rtl="0" algn="r">
              <a:spcBef>
                <a:spcPts val="0"/>
              </a:spcBef>
              <a:spcAft>
                <a:spcPts val="0"/>
              </a:spcAft>
              <a:buNone/>
            </a:pPr>
            <a:r>
              <a:rPr lang="en-US" sz="4000">
                <a:solidFill>
                  <a:srgbClr val="FFFFFF"/>
                </a:solidFill>
              </a:rPr>
              <a:t>Outcomes</a:t>
            </a:r>
            <a:endParaRPr/>
          </a:p>
        </p:txBody>
      </p:sp>
      <p:grpSp>
        <p:nvGrpSpPr>
          <p:cNvPr id="925" name="Google Shape;925;g2fc3a6da70d_0_1571"/>
          <p:cNvGrpSpPr/>
          <p:nvPr/>
        </p:nvGrpSpPr>
        <p:grpSpPr>
          <a:xfrm>
            <a:off x="4905052" y="850577"/>
            <a:ext cx="6666900" cy="5253516"/>
            <a:chOff x="0" y="100137"/>
            <a:chExt cx="6666900" cy="5253516"/>
          </a:xfrm>
        </p:grpSpPr>
        <p:sp>
          <p:nvSpPr>
            <p:cNvPr id="926" name="Google Shape;926;g2fc3a6da70d_0_1571"/>
            <p:cNvSpPr/>
            <p:nvPr/>
          </p:nvSpPr>
          <p:spPr>
            <a:xfrm>
              <a:off x="0" y="100137"/>
              <a:ext cx="6666900" cy="993000"/>
            </a:xfrm>
            <a:prstGeom prst="roundRect">
              <a:avLst>
                <a:gd fmla="val 16667" name="adj"/>
              </a:avLst>
            </a:prstGeom>
            <a:gradFill>
              <a:gsLst>
                <a:gs pos="0">
                  <a:srgbClr val="982D2B"/>
                </a:gs>
                <a:gs pos="80000">
                  <a:srgbClr val="C83D39"/>
                </a:gs>
                <a:gs pos="100000">
                  <a:srgbClr val="CC3A36"/>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g2fc3a6da70d_0_1571"/>
            <p:cNvSpPr txBox="1"/>
            <p:nvPr/>
          </p:nvSpPr>
          <p:spPr>
            <a:xfrm>
              <a:off x="48481" y="148618"/>
              <a:ext cx="6570000" cy="896100"/>
            </a:xfrm>
            <a:prstGeom prst="rect">
              <a:avLst/>
            </a:prstGeom>
            <a:noFill/>
            <a:ln>
              <a:noFill/>
            </a:ln>
          </p:spPr>
          <p:txBody>
            <a:bodyPr anchorCtr="0" anchor="ctr" bIns="95250" lIns="95250" spcFirstLastPara="1" rIns="95250" wrap="square" tIns="95250">
              <a:noAutofit/>
            </a:bodyPr>
            <a:lstStyle/>
            <a:p>
              <a:pPr indent="0" lvl="0" marL="0" rtl="0" algn="l">
                <a:lnSpc>
                  <a:spcPct val="90000"/>
                </a:lnSpc>
                <a:spcBef>
                  <a:spcPts val="0"/>
                </a:spcBef>
                <a:spcAft>
                  <a:spcPts val="0"/>
                </a:spcAft>
                <a:buClr>
                  <a:schemeClr val="lt1"/>
                </a:buClr>
                <a:buSzPts val="2500"/>
                <a:buFont typeface="Arial"/>
                <a:buNone/>
              </a:pPr>
              <a:r>
                <a:rPr lang="en-US" sz="2500">
                  <a:solidFill>
                    <a:schemeClr val="lt1"/>
                  </a:solidFill>
                  <a:latin typeface="Calibri"/>
                  <a:ea typeface="Calibri"/>
                  <a:cs typeface="Calibri"/>
                  <a:sym typeface="Calibri"/>
                </a:rPr>
                <a:t>Increased access to psychiatric care</a:t>
              </a:r>
              <a:endParaRPr/>
            </a:p>
          </p:txBody>
        </p:sp>
        <p:sp>
          <p:nvSpPr>
            <p:cNvPr id="928" name="Google Shape;928;g2fc3a6da70d_0_1571"/>
            <p:cNvSpPr/>
            <p:nvPr/>
          </p:nvSpPr>
          <p:spPr>
            <a:xfrm>
              <a:off x="0" y="1165266"/>
              <a:ext cx="6666900" cy="993000"/>
            </a:xfrm>
            <a:prstGeom prst="roundRect">
              <a:avLst>
                <a:gd fmla="val 16667" name="adj"/>
              </a:avLst>
            </a:prstGeom>
            <a:gradFill>
              <a:gsLst>
                <a:gs pos="0">
                  <a:srgbClr val="97522D"/>
                </a:gs>
                <a:gs pos="80000">
                  <a:srgbClr val="C56C3C"/>
                </a:gs>
                <a:gs pos="100000">
                  <a:srgbClr val="C96B39"/>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g2fc3a6da70d_0_1571"/>
            <p:cNvSpPr txBox="1"/>
            <p:nvPr/>
          </p:nvSpPr>
          <p:spPr>
            <a:xfrm>
              <a:off x="48481" y="1213747"/>
              <a:ext cx="6570000" cy="896100"/>
            </a:xfrm>
            <a:prstGeom prst="rect">
              <a:avLst/>
            </a:prstGeom>
            <a:noFill/>
            <a:ln>
              <a:noFill/>
            </a:ln>
          </p:spPr>
          <p:txBody>
            <a:bodyPr anchorCtr="0" anchor="ctr" bIns="95250" lIns="95250" spcFirstLastPara="1" rIns="95250" wrap="square" tIns="95250">
              <a:noAutofit/>
            </a:bodyPr>
            <a:lstStyle/>
            <a:p>
              <a:pPr indent="0" lvl="0" marL="0" rtl="0" algn="l">
                <a:lnSpc>
                  <a:spcPct val="90000"/>
                </a:lnSpc>
                <a:spcBef>
                  <a:spcPts val="0"/>
                </a:spcBef>
                <a:spcAft>
                  <a:spcPts val="0"/>
                </a:spcAft>
                <a:buClr>
                  <a:schemeClr val="lt1"/>
                </a:buClr>
                <a:buSzPts val="2500"/>
                <a:buFont typeface="Arial"/>
                <a:buNone/>
              </a:pPr>
              <a:r>
                <a:rPr lang="en-US" sz="2500">
                  <a:solidFill>
                    <a:schemeClr val="lt1"/>
                  </a:solidFill>
                  <a:latin typeface="Calibri"/>
                  <a:ea typeface="Calibri"/>
                  <a:cs typeface="Calibri"/>
                  <a:sym typeface="Calibri"/>
                </a:rPr>
                <a:t>Increased patient satisfaction</a:t>
              </a:r>
              <a:endParaRPr/>
            </a:p>
          </p:txBody>
        </p:sp>
        <p:sp>
          <p:nvSpPr>
            <p:cNvPr id="930" name="Google Shape;930;g2fc3a6da70d_0_1571"/>
            <p:cNvSpPr/>
            <p:nvPr/>
          </p:nvSpPr>
          <p:spPr>
            <a:xfrm>
              <a:off x="0" y="2230395"/>
              <a:ext cx="6666900" cy="993000"/>
            </a:xfrm>
            <a:prstGeom prst="roundRect">
              <a:avLst>
                <a:gd fmla="val 16667" name="adj"/>
              </a:avLst>
            </a:prstGeom>
            <a:gradFill>
              <a:gsLst>
                <a:gs pos="0">
                  <a:srgbClr val="947430"/>
                </a:gs>
                <a:gs pos="80000">
                  <a:srgbClr val="C3993F"/>
                </a:gs>
                <a:gs pos="100000">
                  <a:srgbClr val="C69A3D"/>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g2fc3a6da70d_0_1571"/>
            <p:cNvSpPr txBox="1"/>
            <p:nvPr/>
          </p:nvSpPr>
          <p:spPr>
            <a:xfrm>
              <a:off x="48481" y="2278876"/>
              <a:ext cx="6570000" cy="896100"/>
            </a:xfrm>
            <a:prstGeom prst="rect">
              <a:avLst/>
            </a:prstGeom>
            <a:noFill/>
            <a:ln>
              <a:noFill/>
            </a:ln>
          </p:spPr>
          <p:txBody>
            <a:bodyPr anchorCtr="0" anchor="ctr" bIns="95250" lIns="95250" spcFirstLastPara="1" rIns="95250" wrap="square" tIns="95250">
              <a:noAutofit/>
            </a:bodyPr>
            <a:lstStyle/>
            <a:p>
              <a:pPr indent="0" lvl="0" marL="0" rtl="0" algn="l">
                <a:lnSpc>
                  <a:spcPct val="90000"/>
                </a:lnSpc>
                <a:spcBef>
                  <a:spcPts val="0"/>
                </a:spcBef>
                <a:spcAft>
                  <a:spcPts val="0"/>
                </a:spcAft>
                <a:buClr>
                  <a:schemeClr val="lt1"/>
                </a:buClr>
                <a:buSzPts val="2500"/>
                <a:buFont typeface="Arial"/>
                <a:buNone/>
              </a:pPr>
              <a:r>
                <a:rPr lang="en-US" sz="2500">
                  <a:solidFill>
                    <a:schemeClr val="lt1"/>
                  </a:solidFill>
                  <a:latin typeface="Calibri"/>
                  <a:ea typeface="Calibri"/>
                  <a:cs typeface="Calibri"/>
                  <a:sym typeface="Calibri"/>
                </a:rPr>
                <a:t>Improved Primary Care Provider satisfaction</a:t>
              </a:r>
              <a:endParaRPr/>
            </a:p>
          </p:txBody>
        </p:sp>
        <p:sp>
          <p:nvSpPr>
            <p:cNvPr id="932" name="Google Shape;932;g2fc3a6da70d_0_1571"/>
            <p:cNvSpPr/>
            <p:nvPr/>
          </p:nvSpPr>
          <p:spPr>
            <a:xfrm>
              <a:off x="0" y="3295524"/>
              <a:ext cx="6666900" cy="993000"/>
            </a:xfrm>
            <a:prstGeom prst="roundRect">
              <a:avLst>
                <a:gd fmla="val 16667" name="adj"/>
              </a:avLst>
            </a:prstGeom>
            <a:gradFill>
              <a:gsLst>
                <a:gs pos="0">
                  <a:srgbClr val="939332"/>
                </a:gs>
                <a:gs pos="80000">
                  <a:srgbClr val="C1C143"/>
                </a:gs>
                <a:gs pos="100000">
                  <a:srgbClr val="C5C540"/>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g2fc3a6da70d_0_1571"/>
            <p:cNvSpPr txBox="1"/>
            <p:nvPr/>
          </p:nvSpPr>
          <p:spPr>
            <a:xfrm>
              <a:off x="48481" y="3344005"/>
              <a:ext cx="6570000" cy="896100"/>
            </a:xfrm>
            <a:prstGeom prst="rect">
              <a:avLst/>
            </a:prstGeom>
            <a:noFill/>
            <a:ln>
              <a:noFill/>
            </a:ln>
          </p:spPr>
          <p:txBody>
            <a:bodyPr anchorCtr="0" anchor="ctr" bIns="95250" lIns="95250" spcFirstLastPara="1" rIns="95250" wrap="square" tIns="95250">
              <a:noAutofit/>
            </a:bodyPr>
            <a:lstStyle/>
            <a:p>
              <a:pPr indent="0" lvl="0" marL="0" rtl="0" algn="l">
                <a:lnSpc>
                  <a:spcPct val="90000"/>
                </a:lnSpc>
                <a:spcBef>
                  <a:spcPts val="0"/>
                </a:spcBef>
                <a:spcAft>
                  <a:spcPts val="0"/>
                </a:spcAft>
                <a:buClr>
                  <a:schemeClr val="lt1"/>
                </a:buClr>
                <a:buSzPts val="2500"/>
                <a:buFont typeface="Arial"/>
                <a:buNone/>
              </a:pPr>
              <a:r>
                <a:rPr lang="en-US" sz="2500">
                  <a:solidFill>
                    <a:schemeClr val="lt1"/>
                  </a:solidFill>
                  <a:latin typeface="Calibri"/>
                  <a:ea typeface="Calibri"/>
                  <a:cs typeface="Calibri"/>
                  <a:sym typeface="Calibri"/>
                </a:rPr>
                <a:t>Reduction in emergent or acute behavioral health visits</a:t>
              </a:r>
              <a:endParaRPr/>
            </a:p>
          </p:txBody>
        </p:sp>
        <p:sp>
          <p:nvSpPr>
            <p:cNvPr id="934" name="Google Shape;934;g2fc3a6da70d_0_1571"/>
            <p:cNvSpPr/>
            <p:nvPr/>
          </p:nvSpPr>
          <p:spPr>
            <a:xfrm>
              <a:off x="0" y="4360653"/>
              <a:ext cx="6666900" cy="993000"/>
            </a:xfrm>
            <a:prstGeom prst="roundRect">
              <a:avLst>
                <a:gd fmla="val 16667" name="adj"/>
              </a:avLst>
            </a:prstGeom>
            <a:gradFill>
              <a:gsLst>
                <a:gs pos="0">
                  <a:srgbClr val="739235"/>
                </a:gs>
                <a:gs pos="80000">
                  <a:srgbClr val="98BF47"/>
                </a:gs>
                <a:gs pos="100000">
                  <a:srgbClr val="99C344"/>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g2fc3a6da70d_0_1571"/>
            <p:cNvSpPr txBox="1"/>
            <p:nvPr/>
          </p:nvSpPr>
          <p:spPr>
            <a:xfrm>
              <a:off x="48481" y="4409134"/>
              <a:ext cx="6570000" cy="896100"/>
            </a:xfrm>
            <a:prstGeom prst="rect">
              <a:avLst/>
            </a:prstGeom>
            <a:noFill/>
            <a:ln>
              <a:noFill/>
            </a:ln>
          </p:spPr>
          <p:txBody>
            <a:bodyPr anchorCtr="0" anchor="ctr" bIns="95250" lIns="95250" spcFirstLastPara="1" rIns="95250" wrap="square" tIns="95250">
              <a:noAutofit/>
            </a:bodyPr>
            <a:lstStyle/>
            <a:p>
              <a:pPr indent="0" lvl="0" marL="0" rtl="0" algn="l">
                <a:lnSpc>
                  <a:spcPct val="90000"/>
                </a:lnSpc>
                <a:spcBef>
                  <a:spcPts val="0"/>
                </a:spcBef>
                <a:spcAft>
                  <a:spcPts val="0"/>
                </a:spcAft>
                <a:buClr>
                  <a:schemeClr val="lt1"/>
                </a:buClr>
                <a:buSzPts val="2500"/>
                <a:buFont typeface="Arial"/>
                <a:buNone/>
              </a:pPr>
              <a:r>
                <a:rPr lang="en-US" sz="2500">
                  <a:solidFill>
                    <a:schemeClr val="lt1"/>
                  </a:solidFill>
                  <a:latin typeface="Calibri"/>
                  <a:ea typeface="Calibri"/>
                  <a:cs typeface="Calibri"/>
                  <a:sym typeface="Calibri"/>
                </a:rPr>
                <a:t>Decreased no-show rates</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3"/>
          <p:cNvSpPr/>
          <p:nvPr/>
        </p:nvSpPr>
        <p:spPr>
          <a:xfrm>
            <a:off x="0" y="0"/>
            <a:ext cx="12192000" cy="1638300"/>
          </a:xfrm>
          <a:prstGeom prst="rect">
            <a:avLst/>
          </a:prstGeom>
          <a:solidFill>
            <a:srgbClr val="0074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7297"/>
              </a:solidFill>
              <a:latin typeface="Arial"/>
              <a:ea typeface="Arial"/>
              <a:cs typeface="Arial"/>
              <a:sym typeface="Arial"/>
            </a:endParaRPr>
          </a:p>
        </p:txBody>
      </p:sp>
      <p:sp>
        <p:nvSpPr>
          <p:cNvPr id="568" name="Google Shape;568;p3"/>
          <p:cNvSpPr txBox="1"/>
          <p:nvPr>
            <p:ph type="title"/>
          </p:nvPr>
        </p:nvSpPr>
        <p:spPr>
          <a:xfrm>
            <a:off x="638800" y="274650"/>
            <a:ext cx="107685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499"/>
              </a:buClr>
              <a:buSzPts val="4400"/>
              <a:buFont typeface="Calibri"/>
              <a:buNone/>
            </a:pPr>
            <a:r>
              <a:rPr lang="en-US" sz="4400">
                <a:solidFill>
                  <a:schemeClr val="lt1"/>
                </a:solidFill>
              </a:rPr>
              <a:t>Accreditation Statement</a:t>
            </a:r>
            <a:r>
              <a:rPr lang="en-US" sz="4400">
                <a:solidFill>
                  <a:schemeClr val="lt1"/>
                </a:solidFill>
              </a:rPr>
              <a:t> </a:t>
            </a:r>
            <a:endParaRPr b="1" sz="4300" u="none" cap="none" strike="noStrike">
              <a:solidFill>
                <a:schemeClr val="lt1"/>
              </a:solidFill>
              <a:latin typeface="Calibri"/>
              <a:ea typeface="Calibri"/>
              <a:cs typeface="Calibri"/>
              <a:sym typeface="Calibri"/>
            </a:endParaRPr>
          </a:p>
        </p:txBody>
      </p:sp>
      <p:sp>
        <p:nvSpPr>
          <p:cNvPr id="569" name="Google Shape;569;p3"/>
          <p:cNvSpPr txBox="1"/>
          <p:nvPr/>
        </p:nvSpPr>
        <p:spPr>
          <a:xfrm>
            <a:off x="638800" y="1792875"/>
            <a:ext cx="9921600" cy="2319000"/>
          </a:xfrm>
          <a:prstGeom prst="rect">
            <a:avLst/>
          </a:prstGeom>
          <a:noFill/>
          <a:ln>
            <a:noFill/>
          </a:ln>
        </p:spPr>
        <p:txBody>
          <a:bodyPr anchorCtr="0" anchor="ctr" bIns="34275" lIns="68575" spcFirstLastPara="1" rIns="68575" wrap="square" tIns="34275">
            <a:noAutofit/>
          </a:bodyPr>
          <a:lstStyle/>
          <a:p>
            <a:pPr indent="0" lvl="0" marL="0" marR="0" rtl="0" algn="l">
              <a:lnSpc>
                <a:spcPct val="115000"/>
              </a:lnSpc>
              <a:spcBef>
                <a:spcPts val="0"/>
              </a:spcBef>
              <a:spcAft>
                <a:spcPts val="0"/>
              </a:spcAft>
              <a:buClr>
                <a:schemeClr val="dk1"/>
              </a:buClr>
              <a:buSzPts val="1100"/>
              <a:buFont typeface="Arial"/>
              <a:buNone/>
            </a:pPr>
            <a:r>
              <a:rPr b="1" i="0" lang="en-US" sz="1700" u="none" cap="none" strike="noStrike">
                <a:solidFill>
                  <a:srgbClr val="007297"/>
                </a:solidFill>
                <a:latin typeface="Calibri"/>
                <a:ea typeface="Calibri"/>
                <a:cs typeface="Calibri"/>
                <a:sym typeface="Calibri"/>
              </a:rPr>
              <a:t>Accreditation Statement:</a:t>
            </a:r>
            <a:r>
              <a:rPr b="0" i="0" lang="en-US" sz="1700" u="none" cap="none" strike="noStrike">
                <a:solidFill>
                  <a:srgbClr val="007297"/>
                </a:solidFill>
                <a:latin typeface="Calibri"/>
                <a:ea typeface="Calibri"/>
                <a:cs typeface="Calibri"/>
                <a:sym typeface="Calibri"/>
              </a:rPr>
              <a:t> The National Nurse-Led Care Consortium is accredited as a provider of nursing continuing professional development by the American Nurses Credentialing Center’s Commission on Accreditation. Each session has been approved for 1.0 NCPD contact hours. </a:t>
            </a:r>
            <a:endParaRPr b="0" i="0" sz="1700" u="none" cap="none" strike="noStrike">
              <a:solidFill>
                <a:srgbClr val="007297"/>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t/>
            </a:r>
            <a:endParaRPr b="0" i="0" sz="1700" u="none" cap="none" strike="noStrike">
              <a:solidFill>
                <a:srgbClr val="007297"/>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rPr b="1" i="0" lang="en-US" sz="1700" u="none" cap="none" strike="noStrike">
                <a:solidFill>
                  <a:srgbClr val="007297"/>
                </a:solidFill>
                <a:latin typeface="Calibri"/>
                <a:ea typeface="Calibri"/>
                <a:cs typeface="Calibri"/>
                <a:sym typeface="Calibri"/>
              </a:rPr>
              <a:t>Success Completion Requirements: </a:t>
            </a:r>
            <a:r>
              <a:rPr b="0" i="0" lang="en-US" sz="1700" u="none" cap="none" strike="noStrike">
                <a:solidFill>
                  <a:srgbClr val="007297"/>
                </a:solidFill>
                <a:latin typeface="Calibri"/>
                <a:ea typeface="Calibri"/>
                <a:cs typeface="Calibri"/>
                <a:sym typeface="Calibri"/>
              </a:rPr>
              <a:t> To obtain 1.0 contact hours of nursing continuing professional development, you must participate in the entire activity, complete the evaluation, and achieve an 80% pass rate on the knowledge gain assessment following the session.</a:t>
            </a:r>
            <a:endParaRPr b="0" i="0" sz="1700" u="none" cap="none" strike="noStrike">
              <a:solidFill>
                <a:srgbClr val="007297"/>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400"/>
              <a:buFont typeface="Arial"/>
              <a:buNone/>
            </a:pPr>
            <a:r>
              <a:t/>
            </a:r>
            <a:endParaRPr b="1" i="0" sz="1700" u="none" cap="none" strike="noStrike">
              <a:solidFill>
                <a:srgbClr val="007297"/>
              </a:solidFill>
              <a:latin typeface="Calibri"/>
              <a:ea typeface="Calibri"/>
              <a:cs typeface="Calibri"/>
              <a:sym typeface="Calibri"/>
            </a:endParaRPr>
          </a:p>
        </p:txBody>
      </p:sp>
      <p:pic>
        <p:nvPicPr>
          <p:cNvPr id="570" name="Google Shape;570;p3"/>
          <p:cNvPicPr preferRelativeResize="0"/>
          <p:nvPr/>
        </p:nvPicPr>
        <p:blipFill rotWithShape="1">
          <a:blip r:embed="rId3">
            <a:alphaModFix/>
          </a:blip>
          <a:srcRect b="0" l="0" r="0" t="0"/>
          <a:stretch/>
        </p:blipFill>
        <p:spPr>
          <a:xfrm>
            <a:off x="4407525" y="4266450"/>
            <a:ext cx="5377163" cy="2441326"/>
          </a:xfrm>
          <a:prstGeom prst="rect">
            <a:avLst/>
          </a:prstGeom>
          <a:noFill/>
          <a:ln cap="flat" cmpd="sng" w="28575">
            <a:solidFill>
              <a:srgbClr val="007296"/>
            </a:solidFill>
            <a:prstDash val="solid"/>
            <a:round/>
            <a:headEnd len="sm" w="sm" type="none"/>
            <a:tailEnd len="sm" w="sm" type="none"/>
          </a:ln>
        </p:spPr>
      </p:pic>
      <p:sp>
        <p:nvSpPr>
          <p:cNvPr id="571" name="Google Shape;571;p3"/>
          <p:cNvSpPr/>
          <p:nvPr/>
        </p:nvSpPr>
        <p:spPr>
          <a:xfrm>
            <a:off x="4407525" y="6329875"/>
            <a:ext cx="1392000" cy="271500"/>
          </a:xfrm>
          <a:prstGeom prst="rightArrow">
            <a:avLst>
              <a:gd fmla="val 50000" name="adj1"/>
              <a:gd fmla="val 50000" name="adj2"/>
            </a:avLst>
          </a:prstGeom>
          <a:solidFill>
            <a:srgbClr val="007296"/>
          </a:solidFill>
          <a:ln cap="flat" cmpd="sng" w="9525">
            <a:solidFill>
              <a:srgbClr val="00729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sp>
        <p:nvSpPr>
          <p:cNvPr id="940" name="Google Shape;940;g2fc3a6da70d_0_1592"/>
          <p:cNvSpPr txBox="1"/>
          <p:nvPr/>
        </p:nvSpPr>
        <p:spPr>
          <a:xfrm>
            <a:off x="0" y="3067350"/>
            <a:ext cx="5305800" cy="7233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n-US" sz="4100">
                <a:solidFill>
                  <a:schemeClr val="lt1"/>
                </a:solidFill>
              </a:rPr>
              <a:t>Telehealth Resources</a:t>
            </a:r>
            <a:endParaRPr sz="1100"/>
          </a:p>
        </p:txBody>
      </p:sp>
      <p:sp>
        <p:nvSpPr>
          <p:cNvPr id="941" name="Google Shape;941;g2fc3a6da70d_0_1592"/>
          <p:cNvSpPr txBox="1"/>
          <p:nvPr/>
        </p:nvSpPr>
        <p:spPr>
          <a:xfrm>
            <a:off x="6042400" y="1535700"/>
            <a:ext cx="5638800" cy="3786600"/>
          </a:xfrm>
          <a:prstGeom prst="rect">
            <a:avLst/>
          </a:prstGeom>
          <a:noFill/>
          <a:ln>
            <a:noFill/>
          </a:ln>
        </p:spPr>
        <p:txBody>
          <a:bodyPr anchorCtr="0" anchor="t" bIns="45700" lIns="91425" spcFirstLastPara="1" rIns="91425" wrap="square" tIns="45700">
            <a:spAutoFit/>
          </a:bodyPr>
          <a:lstStyle/>
          <a:p>
            <a:pPr indent="-323850" lvl="0" marL="285750" rtl="0" algn="l">
              <a:spcBef>
                <a:spcPts val="0"/>
              </a:spcBef>
              <a:spcAft>
                <a:spcPts val="0"/>
              </a:spcAft>
              <a:buSzPts val="2400"/>
              <a:buFont typeface="Calibri"/>
              <a:buChar char="•"/>
            </a:pPr>
            <a:r>
              <a:rPr lang="en-US" sz="2400" u="sng">
                <a:solidFill>
                  <a:schemeClr val="hlink"/>
                </a:solidFill>
                <a:latin typeface="Calibri"/>
                <a:ea typeface="Calibri"/>
                <a:cs typeface="Calibri"/>
                <a:sym typeface="Calibri"/>
                <a:hlinkClick r:id="rId3"/>
              </a:rPr>
              <a:t>https://telehealth.hhs.gov/providers?gad_source=1&amp;gclid=Cj0KCQjwurS3BhCGARIsADdUH507zflvsF0siX-m-F504G4mYx-_vtD1KFj0w4CeqwLxAjLzGZSwlS0aAikXEALw_wcB</a:t>
            </a:r>
            <a:endParaRPr sz="2400">
              <a:latin typeface="Calibri"/>
              <a:ea typeface="Calibri"/>
              <a:cs typeface="Calibri"/>
              <a:sym typeface="Calibri"/>
            </a:endParaRPr>
          </a:p>
          <a:p>
            <a:pPr indent="-171450" lvl="0" marL="285750" rtl="0" algn="l">
              <a:spcBef>
                <a:spcPts val="0"/>
              </a:spcBef>
              <a:spcAft>
                <a:spcPts val="0"/>
              </a:spcAft>
              <a:buSzPts val="1800"/>
              <a:buFont typeface="Arial"/>
              <a:buNone/>
            </a:pPr>
            <a:r>
              <a:t/>
            </a:r>
            <a:endParaRPr sz="2400">
              <a:latin typeface="Calibri"/>
              <a:ea typeface="Calibri"/>
              <a:cs typeface="Calibri"/>
              <a:sym typeface="Calibri"/>
            </a:endParaRPr>
          </a:p>
          <a:p>
            <a:pPr indent="-323850" lvl="0" marL="285750" rtl="0" algn="l">
              <a:spcBef>
                <a:spcPts val="0"/>
              </a:spcBef>
              <a:spcAft>
                <a:spcPts val="0"/>
              </a:spcAft>
              <a:buSzPts val="2400"/>
              <a:buFont typeface="Calibri"/>
              <a:buChar char="•"/>
            </a:pPr>
            <a:r>
              <a:rPr lang="en-US" sz="2400" u="sng">
                <a:solidFill>
                  <a:schemeClr val="hlink"/>
                </a:solidFill>
                <a:latin typeface="Calibri"/>
                <a:ea typeface="Calibri"/>
                <a:cs typeface="Calibri"/>
                <a:sym typeface="Calibri"/>
                <a:hlinkClick r:id="rId4"/>
              </a:rPr>
              <a:t>https://www.cchpca.org/telehealth-resource-centers/</a:t>
            </a:r>
            <a:endParaRPr sz="2400">
              <a:latin typeface="Calibri"/>
              <a:ea typeface="Calibri"/>
              <a:cs typeface="Calibri"/>
              <a:sym typeface="Calibri"/>
            </a:endParaRPr>
          </a:p>
          <a:p>
            <a:pPr indent="-171450" lvl="0" marL="285750" rtl="0" algn="l">
              <a:spcBef>
                <a:spcPts val="0"/>
              </a:spcBef>
              <a:spcAft>
                <a:spcPts val="0"/>
              </a:spcAft>
              <a:buSzPts val="1800"/>
              <a:buFont typeface="Arial"/>
              <a:buNone/>
            </a:pPr>
            <a:r>
              <a:t/>
            </a:r>
            <a:endParaRPr sz="2400">
              <a:latin typeface="Calibri"/>
              <a:ea typeface="Calibri"/>
              <a:cs typeface="Calibri"/>
              <a:sym typeface="Calibri"/>
            </a:endParaRPr>
          </a:p>
          <a:p>
            <a:pPr indent="-323850" lvl="0" marL="285750" rtl="0" algn="l">
              <a:spcBef>
                <a:spcPts val="0"/>
              </a:spcBef>
              <a:spcAft>
                <a:spcPts val="0"/>
              </a:spcAft>
              <a:buSzPts val="2400"/>
              <a:buFont typeface="Calibri"/>
              <a:buChar char="•"/>
            </a:pPr>
            <a:r>
              <a:rPr lang="en-US" sz="2400" u="sng">
                <a:solidFill>
                  <a:schemeClr val="hlink"/>
                </a:solidFill>
                <a:latin typeface="Calibri"/>
                <a:ea typeface="Calibri"/>
                <a:cs typeface="Calibri"/>
                <a:sym typeface="Calibri"/>
                <a:hlinkClick r:id="rId5"/>
              </a:rPr>
              <a:t>https://telehealthtechnology.org/</a:t>
            </a:r>
            <a:endParaRPr sz="2400">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sp>
        <p:nvSpPr>
          <p:cNvPr id="947" name="Google Shape;947;g2fc3a6da70d_0_1783"/>
          <p:cNvSpPr/>
          <p:nvPr/>
        </p:nvSpPr>
        <p:spPr>
          <a:xfrm>
            <a:off x="0" y="2609850"/>
            <a:ext cx="12192000" cy="1638300"/>
          </a:xfrm>
          <a:prstGeom prst="rect">
            <a:avLst/>
          </a:prstGeom>
          <a:solidFill>
            <a:srgbClr val="0074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7297"/>
              </a:solidFill>
              <a:latin typeface="Arial"/>
              <a:ea typeface="Arial"/>
              <a:cs typeface="Arial"/>
              <a:sym typeface="Arial"/>
            </a:endParaRPr>
          </a:p>
        </p:txBody>
      </p:sp>
      <p:pic>
        <p:nvPicPr>
          <p:cNvPr id="948" name="Google Shape;948;g2fc3a6da70d_0_1783"/>
          <p:cNvPicPr preferRelativeResize="0"/>
          <p:nvPr/>
        </p:nvPicPr>
        <p:blipFill rotWithShape="1">
          <a:blip r:embed="rId3">
            <a:alphaModFix/>
          </a:blip>
          <a:srcRect b="0" l="0" r="55616" t="0"/>
          <a:stretch/>
        </p:blipFill>
        <p:spPr>
          <a:xfrm>
            <a:off x="10972800" y="5943600"/>
            <a:ext cx="1127343" cy="858532"/>
          </a:xfrm>
          <a:prstGeom prst="rect">
            <a:avLst/>
          </a:prstGeom>
          <a:noFill/>
          <a:ln>
            <a:noFill/>
          </a:ln>
        </p:spPr>
      </p:pic>
      <p:sp>
        <p:nvSpPr>
          <p:cNvPr id="949" name="Google Shape;949;g2fc3a6da70d_0_1783"/>
          <p:cNvSpPr txBox="1"/>
          <p:nvPr>
            <p:ph type="title"/>
          </p:nvPr>
        </p:nvSpPr>
        <p:spPr>
          <a:xfrm>
            <a:off x="609600" y="28844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7499"/>
              </a:buClr>
              <a:buSzPts val="4400"/>
              <a:buFont typeface="Calibri"/>
              <a:buNone/>
            </a:pPr>
            <a:r>
              <a:rPr lang="en-US" sz="6700">
                <a:solidFill>
                  <a:schemeClr val="lt1"/>
                </a:solidFill>
              </a:rPr>
              <a:t>Questions?</a:t>
            </a:r>
            <a:endParaRPr b="1" i="0" sz="6700" u="none" cap="none" strike="noStrike">
              <a:solidFill>
                <a:schemeClr val="lt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sp>
        <p:nvSpPr>
          <p:cNvPr id="954" name="Google Shape;954;p29"/>
          <p:cNvSpPr txBox="1"/>
          <p:nvPr>
            <p:ph type="title"/>
          </p:nvPr>
        </p:nvSpPr>
        <p:spPr>
          <a:xfrm>
            <a:off x="415600" y="593367"/>
            <a:ext cx="11360700" cy="763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7499"/>
              </a:buClr>
              <a:buSzPts val="4400"/>
              <a:buFont typeface="Calibri"/>
              <a:buNone/>
            </a:pPr>
            <a:r>
              <a:rPr b="1" lang="en-US">
                <a:solidFill>
                  <a:srgbClr val="007297"/>
                </a:solidFill>
              </a:rPr>
              <a:t>Evaluation Survey</a:t>
            </a:r>
            <a:endParaRPr b="1" i="0" sz="4400" u="none" cap="none" strike="noStrike">
              <a:solidFill>
                <a:srgbClr val="007297"/>
              </a:solidFill>
              <a:latin typeface="Calibri"/>
              <a:ea typeface="Calibri"/>
              <a:cs typeface="Calibri"/>
              <a:sym typeface="Calibri"/>
            </a:endParaRPr>
          </a:p>
        </p:txBody>
      </p:sp>
      <p:pic>
        <p:nvPicPr>
          <p:cNvPr id="955" name="Google Shape;955;p29"/>
          <p:cNvPicPr preferRelativeResize="0"/>
          <p:nvPr/>
        </p:nvPicPr>
        <p:blipFill rotWithShape="1">
          <a:blip r:embed="rId3">
            <a:alphaModFix/>
          </a:blip>
          <a:srcRect b="0" l="0" r="55616" t="0"/>
          <a:stretch/>
        </p:blipFill>
        <p:spPr>
          <a:xfrm>
            <a:off x="10972800" y="5943600"/>
            <a:ext cx="1127343" cy="858532"/>
          </a:xfrm>
          <a:prstGeom prst="rect">
            <a:avLst/>
          </a:prstGeom>
          <a:noFill/>
          <a:ln>
            <a:noFill/>
          </a:ln>
        </p:spPr>
      </p:pic>
      <p:grpSp>
        <p:nvGrpSpPr>
          <p:cNvPr id="956" name="Google Shape;956;p29"/>
          <p:cNvGrpSpPr/>
          <p:nvPr/>
        </p:nvGrpSpPr>
        <p:grpSpPr>
          <a:xfrm>
            <a:off x="3772538" y="1537985"/>
            <a:ext cx="4646482" cy="4405615"/>
            <a:chOff x="5599508" y="1539605"/>
            <a:chExt cx="1993086" cy="2682588"/>
          </a:xfrm>
        </p:grpSpPr>
        <p:sp>
          <p:nvSpPr>
            <p:cNvPr id="957" name="Google Shape;957;p29"/>
            <p:cNvSpPr/>
            <p:nvPr/>
          </p:nvSpPr>
          <p:spPr>
            <a:xfrm>
              <a:off x="5599508" y="1539605"/>
              <a:ext cx="1993086" cy="2682588"/>
            </a:xfrm>
            <a:custGeom>
              <a:rect b="b" l="l" r="r" t="t"/>
              <a:pathLst>
                <a:path extrusionOk="0" h="41793" w="31051">
                  <a:moveTo>
                    <a:pt x="2151" y="0"/>
                  </a:moveTo>
                  <a:cubicBezTo>
                    <a:pt x="956" y="0"/>
                    <a:pt x="1" y="956"/>
                    <a:pt x="1" y="2151"/>
                  </a:cubicBezTo>
                  <a:lnTo>
                    <a:pt x="1" y="39642"/>
                  </a:lnTo>
                  <a:cubicBezTo>
                    <a:pt x="1" y="40826"/>
                    <a:pt x="956" y="41792"/>
                    <a:pt x="2151" y="41792"/>
                  </a:cubicBezTo>
                  <a:lnTo>
                    <a:pt x="28900" y="41792"/>
                  </a:lnTo>
                  <a:cubicBezTo>
                    <a:pt x="30085" y="41792"/>
                    <a:pt x="31051" y="40826"/>
                    <a:pt x="31051" y="39642"/>
                  </a:cubicBezTo>
                  <a:lnTo>
                    <a:pt x="31051" y="2151"/>
                  </a:lnTo>
                  <a:cubicBezTo>
                    <a:pt x="31051" y="956"/>
                    <a:pt x="30085" y="0"/>
                    <a:pt x="28900" y="0"/>
                  </a:cubicBezTo>
                  <a:close/>
                </a:path>
              </a:pathLst>
            </a:custGeom>
            <a:solidFill>
              <a:srgbClr val="45818E"/>
            </a:solidFill>
            <a:ln cap="flat" cmpd="sng" w="9525">
              <a:solidFill>
                <a:srgbClr val="19191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8" name="Google Shape;958;p29"/>
            <p:cNvSpPr/>
            <p:nvPr/>
          </p:nvSpPr>
          <p:spPr>
            <a:xfrm>
              <a:off x="5682885" y="1632931"/>
              <a:ext cx="1825685" cy="2489191"/>
            </a:xfrm>
            <a:custGeom>
              <a:rect b="b" l="l" r="r" t="t"/>
              <a:pathLst>
                <a:path extrusionOk="0" h="38780" w="28443">
                  <a:moveTo>
                    <a:pt x="1984" y="1"/>
                  </a:moveTo>
                  <a:cubicBezTo>
                    <a:pt x="894" y="1"/>
                    <a:pt x="0" y="884"/>
                    <a:pt x="0" y="1985"/>
                  </a:cubicBezTo>
                  <a:lnTo>
                    <a:pt x="0" y="36806"/>
                  </a:lnTo>
                  <a:cubicBezTo>
                    <a:pt x="0" y="37897"/>
                    <a:pt x="894" y="38780"/>
                    <a:pt x="1984" y="38780"/>
                  </a:cubicBezTo>
                  <a:lnTo>
                    <a:pt x="26459" y="38780"/>
                  </a:lnTo>
                  <a:cubicBezTo>
                    <a:pt x="27560" y="38780"/>
                    <a:pt x="28443" y="37897"/>
                    <a:pt x="28443" y="36806"/>
                  </a:cubicBezTo>
                  <a:lnTo>
                    <a:pt x="28443" y="1985"/>
                  </a:lnTo>
                  <a:cubicBezTo>
                    <a:pt x="28443" y="884"/>
                    <a:pt x="27560" y="1"/>
                    <a:pt x="26459" y="1"/>
                  </a:cubicBezTo>
                  <a:lnTo>
                    <a:pt x="21161" y="1"/>
                  </a:lnTo>
                  <a:cubicBezTo>
                    <a:pt x="21119" y="790"/>
                    <a:pt x="20465" y="1424"/>
                    <a:pt x="19665" y="1424"/>
                  </a:cubicBezTo>
                  <a:lnTo>
                    <a:pt x="8695" y="1424"/>
                  </a:lnTo>
                  <a:cubicBezTo>
                    <a:pt x="7895" y="1424"/>
                    <a:pt x="7241" y="790"/>
                    <a:pt x="7199" y="1"/>
                  </a:cubicBezTo>
                  <a:close/>
                </a:path>
              </a:pathLst>
            </a:custGeom>
            <a:solidFill>
              <a:srgbClr val="FFFFFF"/>
            </a:solidFill>
            <a:ln cap="flat" cmpd="sng" w="9525">
              <a:solidFill>
                <a:srgbClr val="19191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959" name="Google Shape;959;p29"/>
          <p:cNvPicPr preferRelativeResize="0"/>
          <p:nvPr/>
        </p:nvPicPr>
        <p:blipFill>
          <a:blip r:embed="rId4">
            <a:alphaModFix/>
          </a:blip>
          <a:stretch>
            <a:fillRect/>
          </a:stretch>
        </p:blipFill>
        <p:spPr>
          <a:xfrm>
            <a:off x="3884649" y="2320590"/>
            <a:ext cx="4422251" cy="284040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4" name="Shape 964"/>
        <p:cNvGrpSpPr/>
        <p:nvPr/>
      </p:nvGrpSpPr>
      <p:grpSpPr>
        <a:xfrm>
          <a:off x="0" y="0"/>
          <a:ext cx="0" cy="0"/>
          <a:chOff x="0" y="0"/>
          <a:chExt cx="0" cy="0"/>
        </a:xfrm>
      </p:grpSpPr>
      <p:sp>
        <p:nvSpPr>
          <p:cNvPr id="965" name="Google Shape;965;p30"/>
          <p:cNvSpPr/>
          <p:nvPr/>
        </p:nvSpPr>
        <p:spPr>
          <a:xfrm>
            <a:off x="0" y="0"/>
            <a:ext cx="12192000" cy="1638300"/>
          </a:xfrm>
          <a:prstGeom prst="rect">
            <a:avLst/>
          </a:prstGeom>
          <a:solidFill>
            <a:srgbClr val="0074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7297"/>
              </a:solidFill>
              <a:latin typeface="Arial"/>
              <a:ea typeface="Arial"/>
              <a:cs typeface="Arial"/>
              <a:sym typeface="Arial"/>
            </a:endParaRPr>
          </a:p>
        </p:txBody>
      </p:sp>
      <p:pic>
        <p:nvPicPr>
          <p:cNvPr id="966" name="Google Shape;966;p30"/>
          <p:cNvPicPr preferRelativeResize="0"/>
          <p:nvPr/>
        </p:nvPicPr>
        <p:blipFill rotWithShape="1">
          <a:blip r:embed="rId3">
            <a:alphaModFix/>
          </a:blip>
          <a:srcRect b="0" l="0" r="55616" t="0"/>
          <a:stretch/>
        </p:blipFill>
        <p:spPr>
          <a:xfrm>
            <a:off x="10956108" y="5883425"/>
            <a:ext cx="1127343" cy="858532"/>
          </a:xfrm>
          <a:prstGeom prst="rect">
            <a:avLst/>
          </a:prstGeom>
          <a:noFill/>
          <a:ln>
            <a:noFill/>
          </a:ln>
        </p:spPr>
      </p:pic>
      <p:sp>
        <p:nvSpPr>
          <p:cNvPr id="967" name="Google Shape;967;p3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7499"/>
              </a:buClr>
              <a:buSzPts val="4400"/>
              <a:buFont typeface="Calibri"/>
              <a:buNone/>
            </a:pPr>
            <a:r>
              <a:rPr lang="en-US" sz="4400">
                <a:solidFill>
                  <a:schemeClr val="lt1"/>
                </a:solidFill>
              </a:rPr>
              <a:t>Access T/TA Resources</a:t>
            </a:r>
            <a:endParaRPr b="1" i="0" sz="4400" u="none" cap="none" strike="noStrike">
              <a:solidFill>
                <a:schemeClr val="lt1"/>
              </a:solidFill>
              <a:latin typeface="Calibri"/>
              <a:ea typeface="Calibri"/>
              <a:cs typeface="Calibri"/>
              <a:sym typeface="Calibri"/>
            </a:endParaRPr>
          </a:p>
        </p:txBody>
      </p:sp>
      <p:pic>
        <p:nvPicPr>
          <p:cNvPr id="968" name="Google Shape;968;p30">
            <a:hlinkClick r:id="rId4"/>
          </p:cNvPr>
          <p:cNvPicPr preferRelativeResize="0"/>
          <p:nvPr/>
        </p:nvPicPr>
        <p:blipFill rotWithShape="1">
          <a:blip r:embed="rId5">
            <a:alphaModFix/>
          </a:blip>
          <a:srcRect b="0" l="0" r="0" t="0"/>
          <a:stretch/>
        </p:blipFill>
        <p:spPr>
          <a:xfrm>
            <a:off x="780875" y="4390025"/>
            <a:ext cx="3729859" cy="687762"/>
          </a:xfrm>
          <a:prstGeom prst="rect">
            <a:avLst/>
          </a:prstGeom>
          <a:noFill/>
          <a:ln>
            <a:noFill/>
          </a:ln>
        </p:spPr>
      </p:pic>
      <p:pic>
        <p:nvPicPr>
          <p:cNvPr id="969" name="Google Shape;969;p30">
            <a:hlinkClick r:id="rId6"/>
          </p:cNvPr>
          <p:cNvPicPr preferRelativeResize="0"/>
          <p:nvPr/>
        </p:nvPicPr>
        <p:blipFill rotWithShape="1">
          <a:blip r:embed="rId7">
            <a:alphaModFix/>
          </a:blip>
          <a:srcRect b="0" l="0" r="0" t="0"/>
          <a:stretch/>
        </p:blipFill>
        <p:spPr>
          <a:xfrm>
            <a:off x="5999826" y="2098588"/>
            <a:ext cx="5414751" cy="3680843"/>
          </a:xfrm>
          <a:prstGeom prst="rect">
            <a:avLst/>
          </a:prstGeom>
          <a:noFill/>
          <a:ln>
            <a:noFill/>
          </a:ln>
        </p:spPr>
      </p:pic>
      <p:pic>
        <p:nvPicPr>
          <p:cNvPr id="970" name="Google Shape;970;p30"/>
          <p:cNvPicPr preferRelativeResize="0"/>
          <p:nvPr/>
        </p:nvPicPr>
        <p:blipFill rotWithShape="1">
          <a:blip r:embed="rId8">
            <a:alphaModFix/>
          </a:blip>
          <a:srcRect b="12242" l="0" r="8499" t="0"/>
          <a:stretch/>
        </p:blipFill>
        <p:spPr>
          <a:xfrm>
            <a:off x="1922039" y="5149700"/>
            <a:ext cx="1447500" cy="1388300"/>
          </a:xfrm>
          <a:prstGeom prst="rect">
            <a:avLst/>
          </a:prstGeom>
          <a:noFill/>
          <a:ln>
            <a:noFill/>
          </a:ln>
        </p:spPr>
      </p:pic>
      <p:pic>
        <p:nvPicPr>
          <p:cNvPr id="971" name="Google Shape;971;p30">
            <a:hlinkClick r:id="rId9"/>
          </p:cNvPr>
          <p:cNvPicPr preferRelativeResize="0"/>
          <p:nvPr/>
        </p:nvPicPr>
        <p:blipFill rotWithShape="1">
          <a:blip r:embed="rId10">
            <a:alphaModFix/>
          </a:blip>
          <a:srcRect b="0" l="0" r="0" t="0"/>
          <a:stretch/>
        </p:blipFill>
        <p:spPr>
          <a:xfrm>
            <a:off x="641775" y="2091775"/>
            <a:ext cx="4008027" cy="2023274"/>
          </a:xfrm>
          <a:prstGeom prst="rect">
            <a:avLst/>
          </a:prstGeom>
          <a:noFill/>
          <a:ln>
            <a:noFill/>
          </a:ln>
        </p:spPr>
      </p:pic>
      <p:sp>
        <p:nvSpPr>
          <p:cNvPr id="972" name="Google Shape;972;p30"/>
          <p:cNvSpPr txBox="1"/>
          <p:nvPr/>
        </p:nvSpPr>
        <p:spPr>
          <a:xfrm>
            <a:off x="1330000" y="1638300"/>
            <a:ext cx="2631600" cy="324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sng" cap="none" strike="noStrike">
                <a:solidFill>
                  <a:schemeClr val="hlink"/>
                </a:solidFill>
                <a:latin typeface="Arial"/>
                <a:ea typeface="Arial"/>
                <a:cs typeface="Arial"/>
                <a:sym typeface="Arial"/>
                <a:hlinkClick r:id="rId11"/>
              </a:rPr>
              <a:t>Google Site</a:t>
            </a:r>
            <a:endParaRPr b="1" i="0" sz="1800" u="none" cap="none" strike="noStrike">
              <a:solidFill>
                <a:srgbClr val="007297"/>
              </a:solidFill>
              <a:latin typeface="Arial"/>
              <a:ea typeface="Arial"/>
              <a:cs typeface="Arial"/>
              <a:sym typeface="Arial"/>
            </a:endParaRPr>
          </a:p>
        </p:txBody>
      </p:sp>
      <p:sp>
        <p:nvSpPr>
          <p:cNvPr id="973" name="Google Shape;973;p30"/>
          <p:cNvSpPr txBox="1"/>
          <p:nvPr/>
        </p:nvSpPr>
        <p:spPr>
          <a:xfrm>
            <a:off x="6842255" y="1706450"/>
            <a:ext cx="3729900" cy="324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sng" cap="none" strike="noStrike">
                <a:solidFill>
                  <a:schemeClr val="hlink"/>
                </a:solidFill>
                <a:latin typeface="Arial"/>
                <a:ea typeface="Arial"/>
                <a:cs typeface="Arial"/>
                <a:sym typeface="Arial"/>
                <a:hlinkClick r:id="rId12"/>
              </a:rPr>
              <a:t>NNCC Resource Library</a:t>
            </a:r>
            <a:endParaRPr b="1" i="0" sz="1800" u="none" cap="none" strike="noStrike">
              <a:solidFill>
                <a:srgbClr val="007297"/>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8" name="Shape 978"/>
        <p:cNvGrpSpPr/>
        <p:nvPr/>
      </p:nvGrpSpPr>
      <p:grpSpPr>
        <a:xfrm>
          <a:off x="0" y="0"/>
          <a:ext cx="0" cy="0"/>
          <a:chOff x="0" y="0"/>
          <a:chExt cx="0" cy="0"/>
        </a:xfrm>
      </p:grpSpPr>
      <p:sp>
        <p:nvSpPr>
          <p:cNvPr id="979" name="Google Shape;979;p31"/>
          <p:cNvSpPr/>
          <p:nvPr/>
        </p:nvSpPr>
        <p:spPr>
          <a:xfrm>
            <a:off x="0" y="0"/>
            <a:ext cx="12192000" cy="1638300"/>
          </a:xfrm>
          <a:prstGeom prst="rect">
            <a:avLst/>
          </a:prstGeom>
          <a:solidFill>
            <a:srgbClr val="0074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7297"/>
              </a:solidFill>
              <a:latin typeface="Arial"/>
              <a:ea typeface="Arial"/>
              <a:cs typeface="Arial"/>
              <a:sym typeface="Arial"/>
            </a:endParaRPr>
          </a:p>
        </p:txBody>
      </p:sp>
      <p:pic>
        <p:nvPicPr>
          <p:cNvPr id="980" name="Google Shape;980;p31"/>
          <p:cNvPicPr preferRelativeResize="0"/>
          <p:nvPr/>
        </p:nvPicPr>
        <p:blipFill rotWithShape="1">
          <a:blip r:embed="rId3">
            <a:alphaModFix/>
          </a:blip>
          <a:srcRect b="0" l="0" r="55616" t="0"/>
          <a:stretch/>
        </p:blipFill>
        <p:spPr>
          <a:xfrm>
            <a:off x="10972800" y="5943600"/>
            <a:ext cx="1127343" cy="858532"/>
          </a:xfrm>
          <a:prstGeom prst="rect">
            <a:avLst/>
          </a:prstGeom>
          <a:noFill/>
          <a:ln>
            <a:noFill/>
          </a:ln>
        </p:spPr>
      </p:pic>
      <p:sp>
        <p:nvSpPr>
          <p:cNvPr id="981" name="Google Shape;981;p3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7499"/>
              </a:buClr>
              <a:buSzPts val="4400"/>
              <a:buFont typeface="Calibri"/>
              <a:buNone/>
            </a:pPr>
            <a:r>
              <a:rPr lang="en-US" sz="4400">
                <a:solidFill>
                  <a:schemeClr val="lt1"/>
                </a:solidFill>
              </a:rPr>
              <a:t>Upcoming Trainings</a:t>
            </a:r>
            <a:endParaRPr b="1" i="0" sz="4400" u="none" cap="none" strike="noStrike">
              <a:solidFill>
                <a:schemeClr val="lt1"/>
              </a:solidFill>
              <a:latin typeface="Calibri"/>
              <a:ea typeface="Calibri"/>
              <a:cs typeface="Calibri"/>
              <a:sym typeface="Calibri"/>
            </a:endParaRPr>
          </a:p>
        </p:txBody>
      </p:sp>
      <p:sp>
        <p:nvSpPr>
          <p:cNvPr id="982" name="Google Shape;982;p31"/>
          <p:cNvSpPr txBox="1"/>
          <p:nvPr/>
        </p:nvSpPr>
        <p:spPr>
          <a:xfrm>
            <a:off x="221400" y="1779475"/>
            <a:ext cx="11749200" cy="486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1900">
                <a:solidFill>
                  <a:schemeClr val="dk2"/>
                </a:solidFill>
                <a:latin typeface="Playfair Display"/>
                <a:ea typeface="Playfair Display"/>
                <a:cs typeface="Playfair Display"/>
                <a:sym typeface="Playfair Display"/>
              </a:rPr>
              <a:t>October 22nd, 2024- 3 PM EST</a:t>
            </a:r>
            <a:endParaRPr sz="1900">
              <a:solidFill>
                <a:schemeClr val="dk2"/>
              </a:solidFill>
            </a:endParaRPr>
          </a:p>
          <a:p>
            <a:pPr indent="-355600" lvl="1" marL="914400" rtl="0" algn="l">
              <a:lnSpc>
                <a:spcPct val="115000"/>
              </a:lnSpc>
              <a:spcBef>
                <a:spcPts val="0"/>
              </a:spcBef>
              <a:spcAft>
                <a:spcPts val="0"/>
              </a:spcAft>
              <a:buClr>
                <a:srgbClr val="45818E"/>
              </a:buClr>
              <a:buSzPts val="2000"/>
              <a:buFont typeface="Playfair Display"/>
              <a:buChar char="○"/>
            </a:pPr>
            <a:r>
              <a:rPr b="1" lang="en-US" sz="1750">
                <a:solidFill>
                  <a:schemeClr val="dk2"/>
                </a:solidFill>
                <a:highlight>
                  <a:schemeClr val="lt1"/>
                </a:highlight>
                <a:latin typeface="Playfair Display"/>
                <a:ea typeface="Playfair Display"/>
                <a:cs typeface="Playfair Display"/>
                <a:sym typeface="Playfair Display"/>
              </a:rPr>
              <a:t>Empoderando a las Comunidades: Cómo las Promotoras de Salud Impulsan la Equidad en la Detección Temprana y Tratamiento del Cáncer de Mama</a:t>
            </a:r>
            <a:endParaRPr b="1" sz="2700">
              <a:solidFill>
                <a:schemeClr val="dk2"/>
              </a:solidFill>
              <a:highlight>
                <a:schemeClr val="lt1"/>
              </a:highlight>
              <a:latin typeface="Playfair Display"/>
              <a:ea typeface="Playfair Display"/>
              <a:cs typeface="Playfair Display"/>
              <a:sym typeface="Playfair Display"/>
            </a:endParaRPr>
          </a:p>
          <a:p>
            <a:pPr indent="-361950" lvl="1" marL="914400" rtl="0" algn="l">
              <a:lnSpc>
                <a:spcPct val="115000"/>
              </a:lnSpc>
              <a:spcBef>
                <a:spcPts val="0"/>
              </a:spcBef>
              <a:spcAft>
                <a:spcPts val="0"/>
              </a:spcAft>
              <a:buClr>
                <a:srgbClr val="45818E"/>
              </a:buClr>
              <a:buSzPts val="2100"/>
              <a:buFont typeface="Playfair Display"/>
              <a:buChar char="○"/>
            </a:pPr>
            <a:r>
              <a:rPr lang="en-US" sz="1900">
                <a:solidFill>
                  <a:schemeClr val="dk2"/>
                </a:solidFill>
                <a:latin typeface="Playfair Display"/>
                <a:ea typeface="Playfair Display"/>
                <a:cs typeface="Playfair Display"/>
                <a:sym typeface="Playfair Display"/>
              </a:rPr>
              <a:t>Registration: </a:t>
            </a:r>
            <a:r>
              <a:rPr lang="en-US" sz="1800" u="sng">
                <a:solidFill>
                  <a:schemeClr val="hlink"/>
                </a:solidFill>
                <a:latin typeface="Playfair Display"/>
                <a:ea typeface="Playfair Display"/>
                <a:cs typeface="Playfair Display"/>
                <a:sym typeface="Playfair Display"/>
                <a:hlinkClick r:id="rId4"/>
              </a:rPr>
              <a:t>https://us02web.zoom.us/webinar/register/WN_2aVc7SZ2RP-6a1RguP3U4w</a:t>
            </a:r>
            <a:endParaRPr b="1" sz="2000">
              <a:solidFill>
                <a:srgbClr val="45818E"/>
              </a:solidFill>
              <a:latin typeface="Playfair Display"/>
              <a:ea typeface="Playfair Display"/>
              <a:cs typeface="Playfair Display"/>
              <a:sym typeface="Playfair Display"/>
            </a:endParaRPr>
          </a:p>
          <a:p>
            <a:pPr indent="0" lvl="0" marL="0" rtl="0" algn="l">
              <a:lnSpc>
                <a:spcPct val="115000"/>
              </a:lnSpc>
              <a:spcBef>
                <a:spcPts val="0"/>
              </a:spcBef>
              <a:spcAft>
                <a:spcPts val="0"/>
              </a:spcAft>
              <a:buNone/>
            </a:pPr>
            <a:r>
              <a:t/>
            </a:r>
            <a:endParaRPr b="1" sz="2000">
              <a:solidFill>
                <a:srgbClr val="45818E"/>
              </a:solidFill>
              <a:latin typeface="Playfair Display"/>
              <a:ea typeface="Playfair Display"/>
              <a:cs typeface="Playfair Display"/>
              <a:sym typeface="Playfair Display"/>
            </a:endParaRPr>
          </a:p>
          <a:p>
            <a:pPr indent="0" lvl="0" marL="0" rtl="0" algn="l">
              <a:lnSpc>
                <a:spcPct val="115000"/>
              </a:lnSpc>
              <a:spcBef>
                <a:spcPts val="0"/>
              </a:spcBef>
              <a:spcAft>
                <a:spcPts val="0"/>
              </a:spcAft>
              <a:buClr>
                <a:schemeClr val="dk1"/>
              </a:buClr>
              <a:buSzPts val="1100"/>
              <a:buFont typeface="Arial"/>
              <a:buNone/>
            </a:pPr>
            <a:r>
              <a:rPr b="1" lang="en-US" sz="1900">
                <a:solidFill>
                  <a:schemeClr val="dk2"/>
                </a:solidFill>
                <a:latin typeface="Playfair Display"/>
                <a:ea typeface="Playfair Display"/>
                <a:cs typeface="Playfair Display"/>
                <a:sym typeface="Playfair Display"/>
              </a:rPr>
              <a:t>October 24th, 2024- 3 PM EST</a:t>
            </a:r>
            <a:endParaRPr sz="1900">
              <a:solidFill>
                <a:schemeClr val="dk2"/>
              </a:solidFill>
            </a:endParaRPr>
          </a:p>
          <a:p>
            <a:pPr indent="-355600" lvl="1" marL="914400" rtl="0" algn="l">
              <a:lnSpc>
                <a:spcPct val="115000"/>
              </a:lnSpc>
              <a:spcBef>
                <a:spcPts val="0"/>
              </a:spcBef>
              <a:spcAft>
                <a:spcPts val="0"/>
              </a:spcAft>
              <a:buClr>
                <a:srgbClr val="45818E"/>
              </a:buClr>
              <a:buSzPts val="2000"/>
              <a:buFont typeface="Playfair Display"/>
              <a:buChar char="○"/>
            </a:pPr>
            <a:r>
              <a:rPr b="1" lang="en-US" sz="1750">
                <a:solidFill>
                  <a:schemeClr val="dk2"/>
                </a:solidFill>
                <a:highlight>
                  <a:schemeClr val="lt1"/>
                </a:highlight>
                <a:latin typeface="Playfair Display"/>
                <a:ea typeface="Playfair Display"/>
                <a:cs typeface="Playfair Display"/>
                <a:sym typeface="Playfair Display"/>
              </a:rPr>
              <a:t>The Role of Mental Health &amp; Behavioral Health in Primary Care and Improving Telehealth at Your Health Center - Session 3</a:t>
            </a:r>
            <a:endParaRPr b="1" sz="2700">
              <a:solidFill>
                <a:schemeClr val="dk2"/>
              </a:solidFill>
              <a:highlight>
                <a:schemeClr val="lt1"/>
              </a:highlight>
              <a:latin typeface="Playfair Display"/>
              <a:ea typeface="Playfair Display"/>
              <a:cs typeface="Playfair Display"/>
              <a:sym typeface="Playfair Display"/>
            </a:endParaRPr>
          </a:p>
          <a:p>
            <a:pPr indent="-355600" lvl="1" marL="914400" rtl="0" algn="l">
              <a:lnSpc>
                <a:spcPct val="115000"/>
              </a:lnSpc>
              <a:spcBef>
                <a:spcPts val="0"/>
              </a:spcBef>
              <a:spcAft>
                <a:spcPts val="0"/>
              </a:spcAft>
              <a:buClr>
                <a:srgbClr val="45818E"/>
              </a:buClr>
              <a:buSzPts val="2000"/>
              <a:buFont typeface="Playfair Display"/>
              <a:buChar char="○"/>
            </a:pPr>
            <a:r>
              <a:rPr lang="en-US" sz="1900">
                <a:solidFill>
                  <a:schemeClr val="dk2"/>
                </a:solidFill>
                <a:latin typeface="Playfair Display"/>
                <a:ea typeface="Playfair Display"/>
                <a:cs typeface="Playfair Display"/>
                <a:sym typeface="Playfair Display"/>
              </a:rPr>
              <a:t>Registration: </a:t>
            </a:r>
            <a:r>
              <a:rPr lang="en-US" sz="1900" u="sng">
                <a:solidFill>
                  <a:schemeClr val="hlink"/>
                </a:solidFill>
                <a:latin typeface="Playfair Display"/>
                <a:ea typeface="Playfair Display"/>
                <a:cs typeface="Playfair Display"/>
                <a:sym typeface="Playfair Display"/>
                <a:hlinkClick r:id="rId5"/>
              </a:rPr>
              <a:t>https://us02web.zoom.us/webinar/register/WN_fyDI1WqoQDmbMOkafnchlw</a:t>
            </a:r>
            <a:r>
              <a:rPr lang="en-US" sz="1900">
                <a:solidFill>
                  <a:schemeClr val="dk2"/>
                </a:solidFill>
                <a:latin typeface="Playfair Display"/>
                <a:ea typeface="Playfair Display"/>
                <a:cs typeface="Playfair Display"/>
                <a:sym typeface="Playfair Display"/>
              </a:rPr>
              <a:t> </a:t>
            </a:r>
            <a:endParaRPr sz="1900">
              <a:solidFill>
                <a:schemeClr val="dk2"/>
              </a:solidFill>
              <a:latin typeface="Playfair Display"/>
              <a:ea typeface="Playfair Display"/>
              <a:cs typeface="Playfair Display"/>
              <a:sym typeface="Playfair Display"/>
            </a:endParaRPr>
          </a:p>
          <a:p>
            <a:pPr indent="0" lvl="0" marL="0" rtl="0" algn="l">
              <a:lnSpc>
                <a:spcPct val="115000"/>
              </a:lnSpc>
              <a:spcBef>
                <a:spcPts val="0"/>
              </a:spcBef>
              <a:spcAft>
                <a:spcPts val="0"/>
              </a:spcAft>
              <a:buNone/>
            </a:pPr>
            <a:r>
              <a:t/>
            </a:r>
            <a:endParaRPr sz="1900">
              <a:solidFill>
                <a:schemeClr val="dk2"/>
              </a:solidFill>
              <a:latin typeface="Playfair Display"/>
              <a:ea typeface="Playfair Display"/>
              <a:cs typeface="Playfair Display"/>
              <a:sym typeface="Playfair Display"/>
            </a:endParaRPr>
          </a:p>
          <a:p>
            <a:pPr indent="0" lvl="0" marL="0" rtl="0" algn="l">
              <a:lnSpc>
                <a:spcPct val="115000"/>
              </a:lnSpc>
              <a:spcBef>
                <a:spcPts val="0"/>
              </a:spcBef>
              <a:spcAft>
                <a:spcPts val="0"/>
              </a:spcAft>
              <a:buClr>
                <a:schemeClr val="dk1"/>
              </a:buClr>
              <a:buSzPts val="1100"/>
              <a:buFont typeface="Arial"/>
              <a:buNone/>
            </a:pPr>
            <a:r>
              <a:rPr b="1" lang="en-US" sz="1900">
                <a:solidFill>
                  <a:schemeClr val="dk2"/>
                </a:solidFill>
                <a:latin typeface="Playfair Display"/>
                <a:ea typeface="Playfair Display"/>
                <a:cs typeface="Playfair Display"/>
                <a:sym typeface="Playfair Display"/>
              </a:rPr>
              <a:t>December 18th, 2024- 2 PM EST</a:t>
            </a:r>
            <a:endParaRPr sz="1900">
              <a:solidFill>
                <a:schemeClr val="dk2"/>
              </a:solidFill>
            </a:endParaRPr>
          </a:p>
          <a:p>
            <a:pPr indent="-355600" lvl="1" marL="914400" rtl="0" algn="l">
              <a:lnSpc>
                <a:spcPct val="115000"/>
              </a:lnSpc>
              <a:spcBef>
                <a:spcPts val="0"/>
              </a:spcBef>
              <a:spcAft>
                <a:spcPts val="0"/>
              </a:spcAft>
              <a:buClr>
                <a:srgbClr val="45818E"/>
              </a:buClr>
              <a:buSzPts val="2000"/>
              <a:buFont typeface="Playfair Display"/>
              <a:buChar char="○"/>
            </a:pPr>
            <a:r>
              <a:rPr b="1" lang="en-US" sz="1750">
                <a:solidFill>
                  <a:schemeClr val="dk2"/>
                </a:solidFill>
                <a:highlight>
                  <a:schemeClr val="lt1"/>
                </a:highlight>
                <a:latin typeface="Playfair Display"/>
                <a:ea typeface="Playfair Display"/>
                <a:cs typeface="Playfair Display"/>
                <a:sym typeface="Playfair Display"/>
              </a:rPr>
              <a:t>Health Center Preparedness &amp; Response Forum - Session 2</a:t>
            </a:r>
            <a:endParaRPr b="1" sz="2700">
              <a:solidFill>
                <a:schemeClr val="dk2"/>
              </a:solidFill>
              <a:highlight>
                <a:schemeClr val="lt1"/>
              </a:highlight>
              <a:latin typeface="Playfair Display"/>
              <a:ea typeface="Playfair Display"/>
              <a:cs typeface="Playfair Display"/>
              <a:sym typeface="Playfair Display"/>
            </a:endParaRPr>
          </a:p>
          <a:p>
            <a:pPr indent="-355600" lvl="1" marL="914400" rtl="0" algn="l">
              <a:lnSpc>
                <a:spcPct val="115000"/>
              </a:lnSpc>
              <a:spcBef>
                <a:spcPts val="0"/>
              </a:spcBef>
              <a:spcAft>
                <a:spcPts val="0"/>
              </a:spcAft>
              <a:buClr>
                <a:srgbClr val="45818E"/>
              </a:buClr>
              <a:buSzPts val="2000"/>
              <a:buFont typeface="Playfair Display"/>
              <a:buChar char="○"/>
            </a:pPr>
            <a:r>
              <a:rPr lang="en-US" sz="1900">
                <a:solidFill>
                  <a:schemeClr val="dk2"/>
                </a:solidFill>
                <a:latin typeface="Playfair Display"/>
                <a:ea typeface="Playfair Display"/>
                <a:cs typeface="Playfair Display"/>
                <a:sym typeface="Playfair Display"/>
              </a:rPr>
              <a:t>Registration: </a:t>
            </a:r>
            <a:r>
              <a:rPr lang="en-US" sz="1900" u="sng">
                <a:solidFill>
                  <a:schemeClr val="hlink"/>
                </a:solidFill>
                <a:latin typeface="Playfair Display"/>
                <a:ea typeface="Playfair Display"/>
                <a:cs typeface="Playfair Display"/>
                <a:sym typeface="Playfair Display"/>
                <a:hlinkClick r:id="rId6"/>
              </a:rPr>
              <a:t>https://us02web.zoom.us/webinar/register/WN_RAWRSaX4R-uBZDtpm6rRXw</a:t>
            </a:r>
            <a:r>
              <a:rPr lang="en-US" sz="1900">
                <a:solidFill>
                  <a:schemeClr val="dk2"/>
                </a:solidFill>
                <a:latin typeface="Playfair Display"/>
                <a:ea typeface="Playfair Display"/>
                <a:cs typeface="Playfair Display"/>
                <a:sym typeface="Playfair Display"/>
              </a:rPr>
              <a:t> </a:t>
            </a:r>
            <a:endParaRPr sz="1900">
              <a:solidFill>
                <a:schemeClr val="dk2"/>
              </a:solidFill>
              <a:latin typeface="Playfair Display"/>
              <a:ea typeface="Playfair Display"/>
              <a:cs typeface="Playfair Display"/>
              <a:sym typeface="Playfair Display"/>
            </a:endParaRPr>
          </a:p>
          <a:p>
            <a:pPr indent="0" lvl="0" marL="0" rtl="0" algn="l">
              <a:lnSpc>
                <a:spcPct val="115000"/>
              </a:lnSpc>
              <a:spcBef>
                <a:spcPts val="0"/>
              </a:spcBef>
              <a:spcAft>
                <a:spcPts val="0"/>
              </a:spcAft>
              <a:buNone/>
            </a:pPr>
            <a:r>
              <a:t/>
            </a:r>
            <a:endParaRPr b="1" sz="2000">
              <a:solidFill>
                <a:srgbClr val="45818E"/>
              </a:solidFill>
              <a:latin typeface="Playfair Display"/>
              <a:ea typeface="Playfair Display"/>
              <a:cs typeface="Playfair Display"/>
              <a:sym typeface="Playfair Display"/>
            </a:endParaRPr>
          </a:p>
          <a:p>
            <a:pPr indent="0" lvl="0" marL="0" marR="0" rtl="0" algn="l">
              <a:lnSpc>
                <a:spcPct val="115000"/>
              </a:lnSpc>
              <a:spcBef>
                <a:spcPts val="0"/>
              </a:spcBef>
              <a:spcAft>
                <a:spcPts val="0"/>
              </a:spcAft>
              <a:buClr>
                <a:schemeClr val="dk1"/>
              </a:buClr>
              <a:buSzPts val="1100"/>
              <a:buFont typeface="Arial"/>
              <a:buNone/>
            </a:pPr>
            <a:r>
              <a:t/>
            </a:r>
            <a:endParaRPr b="0" i="1" sz="2000" u="none" cap="none" strike="noStrike">
              <a:solidFill>
                <a:schemeClr val="dk1"/>
              </a:solidFill>
              <a:latin typeface="Playfair Display"/>
              <a:ea typeface="Playfair Display"/>
              <a:cs typeface="Playfair Display"/>
              <a:sym typeface="Playfair Display"/>
            </a:endParaRPr>
          </a:p>
          <a:p>
            <a:pPr indent="0" lvl="0" marL="0" marR="0" rtl="0" algn="l">
              <a:lnSpc>
                <a:spcPct val="115000"/>
              </a:lnSpc>
              <a:spcBef>
                <a:spcPts val="0"/>
              </a:spcBef>
              <a:spcAft>
                <a:spcPts val="0"/>
              </a:spcAft>
              <a:buClr>
                <a:srgbClr val="000000"/>
              </a:buClr>
              <a:buSzPts val="2100"/>
              <a:buFont typeface="Arial"/>
              <a:buNone/>
            </a:pPr>
            <a:r>
              <a:t/>
            </a:r>
            <a:endParaRPr b="0" i="1" sz="2000" u="none" cap="none" strike="noStrike">
              <a:solidFill>
                <a:schemeClr val="dk1"/>
              </a:solidFill>
              <a:latin typeface="Playfair Display"/>
              <a:ea typeface="Playfair Display"/>
              <a:cs typeface="Playfair Display"/>
              <a:sym typeface="Playfair Display"/>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sp>
        <p:nvSpPr>
          <p:cNvPr id="988" name="Google Shape;988;p32"/>
          <p:cNvSpPr/>
          <p:nvPr/>
        </p:nvSpPr>
        <p:spPr>
          <a:xfrm>
            <a:off x="0" y="0"/>
            <a:ext cx="12192000" cy="1638300"/>
          </a:xfrm>
          <a:prstGeom prst="rect">
            <a:avLst/>
          </a:prstGeom>
          <a:solidFill>
            <a:srgbClr val="0074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7297"/>
              </a:solidFill>
              <a:latin typeface="Arial"/>
              <a:ea typeface="Arial"/>
              <a:cs typeface="Arial"/>
              <a:sym typeface="Arial"/>
            </a:endParaRPr>
          </a:p>
        </p:txBody>
      </p:sp>
      <p:pic>
        <p:nvPicPr>
          <p:cNvPr id="989" name="Google Shape;989;p32"/>
          <p:cNvPicPr preferRelativeResize="0"/>
          <p:nvPr/>
        </p:nvPicPr>
        <p:blipFill rotWithShape="1">
          <a:blip r:embed="rId3">
            <a:alphaModFix/>
          </a:blip>
          <a:srcRect b="0" l="0" r="55616" t="0"/>
          <a:stretch/>
        </p:blipFill>
        <p:spPr>
          <a:xfrm>
            <a:off x="10722849" y="5672525"/>
            <a:ext cx="1253450" cy="1028700"/>
          </a:xfrm>
          <a:prstGeom prst="rect">
            <a:avLst/>
          </a:prstGeom>
          <a:noFill/>
          <a:ln>
            <a:noFill/>
          </a:ln>
        </p:spPr>
      </p:pic>
      <p:sp>
        <p:nvSpPr>
          <p:cNvPr id="990" name="Google Shape;990;p3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499"/>
              </a:buClr>
              <a:buSzPts val="4400"/>
              <a:buFont typeface="Calibri"/>
              <a:buNone/>
            </a:pPr>
            <a:r>
              <a:rPr lang="en-US" sz="4400">
                <a:solidFill>
                  <a:schemeClr val="lt1"/>
                </a:solidFill>
              </a:rPr>
              <a:t>Thank You!</a:t>
            </a:r>
            <a:endParaRPr b="1" i="0" sz="4400" u="none" cap="none" strike="noStrike">
              <a:solidFill>
                <a:schemeClr val="lt1"/>
              </a:solidFill>
              <a:latin typeface="Calibri"/>
              <a:ea typeface="Calibri"/>
              <a:cs typeface="Calibri"/>
              <a:sym typeface="Calibri"/>
            </a:endParaRPr>
          </a:p>
        </p:txBody>
      </p:sp>
      <p:sp>
        <p:nvSpPr>
          <p:cNvPr id="991" name="Google Shape;991;p32"/>
          <p:cNvSpPr/>
          <p:nvPr/>
        </p:nvSpPr>
        <p:spPr>
          <a:xfrm>
            <a:off x="1365813" y="2040757"/>
            <a:ext cx="8565600" cy="2776500"/>
          </a:xfrm>
          <a:prstGeom prst="rect">
            <a:avLst/>
          </a:prstGeom>
          <a:solidFill>
            <a:srgbClr val="0074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2900" u="none" cap="none" strike="noStrike">
                <a:solidFill>
                  <a:srgbClr val="FFFFFF"/>
                </a:solidFill>
                <a:latin typeface="Calibri"/>
                <a:ea typeface="Calibri"/>
                <a:cs typeface="Calibri"/>
                <a:sym typeface="Calibri"/>
              </a:rPr>
              <a:t>If you have any further questions </a:t>
            </a:r>
            <a:endParaRPr b="0" i="0" sz="29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0" i="0" lang="en-US" sz="2900" u="none" cap="none" strike="noStrike">
                <a:solidFill>
                  <a:srgbClr val="FFFFFF"/>
                </a:solidFill>
                <a:latin typeface="Calibri"/>
                <a:ea typeface="Calibri"/>
                <a:cs typeface="Calibri"/>
                <a:sym typeface="Calibri"/>
              </a:rPr>
              <a:t>or concerns please reach out to </a:t>
            </a:r>
            <a:endParaRPr b="0" i="0" sz="29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0" i="0" lang="en-US" sz="2900" u="none" cap="none" strike="noStrike">
                <a:solidFill>
                  <a:srgbClr val="FFFFFF"/>
                </a:solidFill>
                <a:latin typeface="Calibri"/>
                <a:ea typeface="Calibri"/>
                <a:cs typeface="Calibri"/>
                <a:sym typeface="Calibri"/>
              </a:rPr>
              <a:t>Fatima Smith </a:t>
            </a:r>
            <a:r>
              <a:rPr b="0" i="0" lang="en-US" sz="2900" u="sng" cap="none" strike="noStrike">
                <a:solidFill>
                  <a:schemeClr val="hlink"/>
                </a:solidFill>
                <a:latin typeface="Calibri"/>
                <a:ea typeface="Calibri"/>
                <a:cs typeface="Calibri"/>
                <a:sym typeface="Calibri"/>
                <a:hlinkClick r:id="rId4"/>
              </a:rPr>
              <a:t>fasmith@phmc.org</a:t>
            </a:r>
            <a:endParaRPr b="0" i="0" sz="29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2200" u="none" cap="none" strike="noStrike">
              <a:solidFill>
                <a:srgbClr val="FFFFFF"/>
              </a:solidFill>
              <a:latin typeface="Calibri"/>
              <a:ea typeface="Calibri"/>
              <a:cs typeface="Calibri"/>
              <a:sym typeface="Calibri"/>
            </a:endParaRPr>
          </a:p>
        </p:txBody>
      </p:sp>
      <p:sp>
        <p:nvSpPr>
          <p:cNvPr id="992" name="Google Shape;992;p32"/>
          <p:cNvSpPr txBox="1"/>
          <p:nvPr/>
        </p:nvSpPr>
        <p:spPr>
          <a:xfrm>
            <a:off x="2137650" y="4960500"/>
            <a:ext cx="6697500" cy="1444500"/>
          </a:xfrm>
          <a:prstGeom prst="rect">
            <a:avLst/>
          </a:prstGeom>
          <a:noFill/>
          <a:ln>
            <a:noFill/>
          </a:ln>
        </p:spPr>
        <p:txBody>
          <a:bodyPr anchorCtr="0" anchor="t" bIns="91425" lIns="91425" spcFirstLastPara="1" rIns="91425" wrap="square" tIns="91425">
            <a:spAutoFit/>
          </a:bodyPr>
          <a:lstStyle/>
          <a:p>
            <a:pPr indent="0" lvl="0" marL="139700" marR="139700" rtl="0" algn="l">
              <a:lnSpc>
                <a:spcPct val="110000"/>
              </a:lnSpc>
              <a:spcBef>
                <a:spcPts val="0"/>
              </a:spcBef>
              <a:spcAft>
                <a:spcPts val="0"/>
              </a:spcAft>
              <a:buClr>
                <a:srgbClr val="000000"/>
              </a:buClr>
              <a:buSzPts val="1800"/>
              <a:buFont typeface="Arial"/>
              <a:buNone/>
            </a:pPr>
            <a:r>
              <a:rPr b="1" i="0" lang="en-US" sz="1800" u="none" cap="none" strike="noStrike">
                <a:solidFill>
                  <a:srgbClr val="007298"/>
                </a:solidFill>
                <a:latin typeface="Open Sans"/>
                <a:ea typeface="Open Sans"/>
                <a:cs typeface="Open Sans"/>
                <a:sym typeface="Open Sans"/>
              </a:rPr>
              <a:t>Subscribe for the Latest Updates</a:t>
            </a:r>
            <a:endParaRPr b="1" i="0" sz="1800" u="none" cap="none" strike="noStrike">
              <a:solidFill>
                <a:srgbClr val="007298"/>
              </a:solidFill>
              <a:latin typeface="Open Sans"/>
              <a:ea typeface="Open Sans"/>
              <a:cs typeface="Open Sans"/>
              <a:sym typeface="Open Sans"/>
            </a:endParaRPr>
          </a:p>
          <a:p>
            <a:pPr indent="0" lvl="0" marL="139700" marR="139700" rtl="0" algn="l">
              <a:lnSpc>
                <a:spcPct val="115000"/>
              </a:lnSpc>
              <a:spcBef>
                <a:spcPts val="0"/>
              </a:spcBef>
              <a:spcAft>
                <a:spcPts val="0"/>
              </a:spcAft>
              <a:buClr>
                <a:srgbClr val="000000"/>
              </a:buClr>
              <a:buSzPts val="1350"/>
              <a:buFont typeface="Arial"/>
              <a:buNone/>
            </a:pPr>
            <a:r>
              <a:rPr b="0" i="0" lang="en-US" sz="1350" u="none" cap="none" strike="noStrike">
                <a:solidFill>
                  <a:srgbClr val="292929"/>
                </a:solidFill>
                <a:latin typeface="Open Sans"/>
                <a:ea typeface="Open Sans"/>
                <a:cs typeface="Open Sans"/>
                <a:sym typeface="Open Sans"/>
              </a:rPr>
              <a:t>Subscribing to our email newsletter is the best way to learn about all of </a:t>
            </a:r>
            <a:endParaRPr b="0" i="0" sz="1350" u="none" cap="none" strike="noStrike">
              <a:solidFill>
                <a:srgbClr val="292929"/>
              </a:solidFill>
              <a:latin typeface="Open Sans"/>
              <a:ea typeface="Open Sans"/>
              <a:cs typeface="Open Sans"/>
              <a:sym typeface="Open Sans"/>
            </a:endParaRPr>
          </a:p>
          <a:p>
            <a:pPr indent="0" lvl="0" marL="139700" marR="139700" rtl="0" algn="l">
              <a:lnSpc>
                <a:spcPct val="115000"/>
              </a:lnSpc>
              <a:spcBef>
                <a:spcPts val="0"/>
              </a:spcBef>
              <a:spcAft>
                <a:spcPts val="0"/>
              </a:spcAft>
              <a:buClr>
                <a:srgbClr val="000000"/>
              </a:buClr>
              <a:buSzPts val="1350"/>
              <a:buFont typeface="Arial"/>
              <a:buNone/>
            </a:pPr>
            <a:r>
              <a:rPr b="0" i="0" lang="en-US" sz="1350" u="none" cap="none" strike="noStrike">
                <a:solidFill>
                  <a:srgbClr val="292929"/>
                </a:solidFill>
                <a:latin typeface="Open Sans"/>
                <a:ea typeface="Open Sans"/>
                <a:cs typeface="Open Sans"/>
                <a:sym typeface="Open Sans"/>
              </a:rPr>
              <a:t>NNCC's free webinars and other online learning opportunities.</a:t>
            </a:r>
            <a:endParaRPr b="0" i="0" sz="1350" u="none" cap="none" strike="noStrike">
              <a:solidFill>
                <a:srgbClr val="292929"/>
              </a:solidFill>
              <a:latin typeface="Open Sans"/>
              <a:ea typeface="Open Sans"/>
              <a:cs typeface="Open Sans"/>
              <a:sym typeface="Open Sans"/>
            </a:endParaRPr>
          </a:p>
          <a:p>
            <a:pPr indent="0" lvl="0" marL="342900" marR="342900" rtl="0" algn="ctr">
              <a:lnSpc>
                <a:spcPct val="115000"/>
              </a:lnSpc>
              <a:spcBef>
                <a:spcPts val="0"/>
              </a:spcBef>
              <a:spcAft>
                <a:spcPts val="0"/>
              </a:spcAft>
              <a:buClr>
                <a:srgbClr val="000000"/>
              </a:buClr>
              <a:buSzPts val="1300"/>
              <a:buFont typeface="Arial"/>
              <a:buNone/>
            </a:pPr>
            <a:r>
              <a:rPr b="0" i="0" lang="en-US" sz="3100" u="none" cap="none" strike="noStrike">
                <a:solidFill>
                  <a:srgbClr val="FFDE00"/>
                </a:solidFill>
                <a:highlight>
                  <a:srgbClr val="007298"/>
                </a:highlight>
                <a:uFill>
                  <a:noFill/>
                </a:uFill>
                <a:latin typeface="Open Sans"/>
                <a:ea typeface="Open Sans"/>
                <a:cs typeface="Open Sans"/>
                <a:sym typeface="Open Sans"/>
                <a:hlinkClick r:id="rId5">
                  <a:extLst>
                    <a:ext uri="{A12FA001-AC4F-418D-AE19-62706E023703}">
                      <ahyp:hlinkClr val="tx"/>
                    </a:ext>
                  </a:extLst>
                </a:hlinkClick>
              </a:rPr>
              <a:t>SUBSCRIBE</a:t>
            </a:r>
            <a:endParaRPr b="0" i="0" sz="3100" u="none" cap="none" strike="noStrike">
              <a:solidFill>
                <a:srgbClr val="FFDE00"/>
              </a:solidFill>
              <a:highlight>
                <a:srgbClr val="007298"/>
              </a:highlight>
              <a:uFill>
                <a:noFill/>
              </a:uFill>
              <a:latin typeface="Open Sans"/>
              <a:ea typeface="Open Sans"/>
              <a:cs typeface="Open Sans"/>
              <a:sym typeface="Open Sans"/>
              <a:hlinkClick r:id="rId6">
                <a:extLst>
                  <a:ext uri="{A12FA001-AC4F-418D-AE19-62706E023703}">
                    <ahyp:hlinkClr val="tx"/>
                  </a:ext>
                </a:extLst>
              </a:hlinkClick>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6"/>
          <p:cNvSpPr txBox="1"/>
          <p:nvPr>
            <p:ph idx="1" type="body"/>
          </p:nvPr>
        </p:nvSpPr>
        <p:spPr>
          <a:xfrm>
            <a:off x="1689975" y="1705475"/>
            <a:ext cx="8812200" cy="4829100"/>
          </a:xfrm>
          <a:prstGeom prst="rect">
            <a:avLst/>
          </a:prstGeom>
          <a:noFill/>
          <a:ln>
            <a:noFill/>
          </a:ln>
        </p:spPr>
        <p:txBody>
          <a:bodyPr anchorCtr="0" anchor="t" bIns="45700" lIns="91425" spcFirstLastPara="1" rIns="91425" wrap="square" tIns="45700">
            <a:noAutofit/>
          </a:bodyPr>
          <a:lstStyle/>
          <a:p>
            <a:pPr indent="-457200" lvl="0" marL="520700" rtl="0" algn="l">
              <a:lnSpc>
                <a:spcPct val="100000"/>
              </a:lnSpc>
              <a:spcBef>
                <a:spcPts val="600"/>
              </a:spcBef>
              <a:spcAft>
                <a:spcPts val="0"/>
              </a:spcAft>
              <a:buSzPts val="2600"/>
              <a:buChar char="•"/>
            </a:pPr>
            <a:r>
              <a:rPr lang="en-US" sz="1800"/>
              <a:t>Provide population-specific T/TA on HRSA</a:t>
            </a:r>
            <a:r>
              <a:rPr lang="en-US" sz="1800">
                <a:extLst>
                  <a:ext uri="http://customooxmlschemas.google.com/">
                    <go:slidesCustomData xmlns:go="http://customooxmlschemas.google.com/" textRoundtripDataId="0"/>
                  </a:ext>
                </a:extLst>
              </a:rPr>
              <a:t>-defined objectives</a:t>
            </a:r>
            <a:endParaRPr/>
          </a:p>
          <a:p>
            <a:pPr indent="-457200" lvl="0" marL="520700" rtl="0" algn="l">
              <a:lnSpc>
                <a:spcPct val="100000"/>
              </a:lnSpc>
              <a:spcBef>
                <a:spcPts val="600"/>
              </a:spcBef>
              <a:spcAft>
                <a:spcPts val="0"/>
              </a:spcAft>
              <a:buSzPts val="2600"/>
              <a:buChar char="•"/>
            </a:pPr>
            <a:r>
              <a:rPr lang="en-US" sz="1800"/>
              <a:t>Support health center capacity to provide interdisciplinary, culturally competent care</a:t>
            </a:r>
            <a:endParaRPr/>
          </a:p>
          <a:p>
            <a:pPr indent="-457200" lvl="0" marL="520700" rtl="0" algn="l">
              <a:lnSpc>
                <a:spcPct val="100000"/>
              </a:lnSpc>
              <a:spcBef>
                <a:spcPts val="600"/>
              </a:spcBef>
              <a:spcAft>
                <a:spcPts val="0"/>
              </a:spcAft>
              <a:buSzPts val="2600"/>
              <a:buChar char="•"/>
            </a:pPr>
            <a:r>
              <a:rPr lang="en-US" sz="1800"/>
              <a:t>Consultation and support in developing CBO and public housing partnerships</a:t>
            </a:r>
            <a:endParaRPr/>
          </a:p>
          <a:p>
            <a:pPr indent="-457200" lvl="0" marL="520700" rtl="0" algn="l">
              <a:lnSpc>
                <a:spcPct val="100000"/>
              </a:lnSpc>
              <a:spcBef>
                <a:spcPts val="600"/>
              </a:spcBef>
              <a:spcAft>
                <a:spcPts val="0"/>
              </a:spcAft>
              <a:buSzPts val="2600"/>
              <a:buChar char="•"/>
            </a:pPr>
            <a:r>
              <a:rPr lang="en-US" sz="1800"/>
              <a:t>Connect your HC to our National Training Experts for specialty TTA on aging, unhoused populations, IPV and human trafficking, workforce retention, LQBTQ+ </a:t>
            </a:r>
            <a:endParaRPr sz="1800"/>
          </a:p>
          <a:p>
            <a:pPr indent="-457200" lvl="0" marL="520700" rtl="0" algn="l">
              <a:lnSpc>
                <a:spcPct val="100000"/>
              </a:lnSpc>
              <a:spcBef>
                <a:spcPts val="600"/>
              </a:spcBef>
              <a:spcAft>
                <a:spcPts val="0"/>
              </a:spcAft>
              <a:buSzPts val="2600"/>
              <a:buChar char="•"/>
            </a:pPr>
            <a:r>
              <a:rPr lang="en-US" sz="1800"/>
              <a:t>Participation in national efforts to provide T/TA around SDOH, chronic disease mgt</a:t>
            </a:r>
            <a:endParaRPr sz="1800"/>
          </a:p>
          <a:p>
            <a:pPr indent="-457200" lvl="0" marL="520700" rtl="0" algn="l">
              <a:lnSpc>
                <a:spcPct val="100000"/>
              </a:lnSpc>
              <a:spcBef>
                <a:spcPts val="600"/>
              </a:spcBef>
              <a:spcAft>
                <a:spcPts val="0"/>
              </a:spcAft>
              <a:buSzPts val="2600"/>
              <a:buChar char="•"/>
            </a:pPr>
            <a:r>
              <a:rPr lang="en-US" sz="1800"/>
              <a:t>Support emergency preparedness and response efforts for health center populations </a:t>
            </a:r>
            <a:endParaRPr sz="1800"/>
          </a:p>
          <a:p>
            <a:pPr indent="-457200" lvl="0" marL="520700" rtl="0" algn="l">
              <a:lnSpc>
                <a:spcPct val="100000"/>
              </a:lnSpc>
              <a:spcBef>
                <a:spcPts val="600"/>
              </a:spcBef>
              <a:spcAft>
                <a:spcPts val="0"/>
              </a:spcAft>
              <a:buSzPts val="2600"/>
              <a:buChar char="•"/>
            </a:pPr>
            <a:r>
              <a:rPr lang="en-US" sz="1800"/>
              <a:t>Tracking trends and changes in health center training needs</a:t>
            </a:r>
            <a:endParaRPr/>
          </a:p>
          <a:p>
            <a:pPr indent="-457200" lvl="0" marL="520700" rtl="0" algn="l">
              <a:lnSpc>
                <a:spcPct val="100000"/>
              </a:lnSpc>
              <a:spcBef>
                <a:spcPts val="600"/>
              </a:spcBef>
              <a:spcAft>
                <a:spcPts val="0"/>
              </a:spcAft>
              <a:buSzPts val="2600"/>
              <a:buChar char="•"/>
            </a:pPr>
            <a:r>
              <a:rPr lang="en-US" sz="1800"/>
              <a:t>Support the incorporation of the Health Center Excellence Framework and the Health Center 2035 initiatives</a:t>
            </a:r>
            <a:endParaRPr sz="1800"/>
          </a:p>
        </p:txBody>
      </p:sp>
      <p:sp>
        <p:nvSpPr>
          <p:cNvPr id="578" name="Google Shape;578;p6"/>
          <p:cNvSpPr txBox="1"/>
          <p:nvPr/>
        </p:nvSpPr>
        <p:spPr>
          <a:xfrm>
            <a:off x="717171" y="329824"/>
            <a:ext cx="10433957"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560"/>
              </a:spcBef>
              <a:spcAft>
                <a:spcPts val="0"/>
              </a:spcAft>
              <a:buClr>
                <a:srgbClr val="000000"/>
              </a:buClr>
              <a:buSzPts val="1100"/>
              <a:buFont typeface="Calibri"/>
              <a:buNone/>
            </a:pPr>
            <a:r>
              <a:rPr b="1" i="0" lang="en-US" sz="3600" u="none" cap="none" strike="noStrike">
                <a:solidFill>
                  <a:srgbClr val="007499"/>
                </a:solidFill>
                <a:latin typeface="Calibri"/>
                <a:ea typeface="Calibri"/>
                <a:cs typeface="Calibri"/>
                <a:sym typeface="Calibri"/>
              </a:rPr>
              <a:t>What is an NTTAP’s role to support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560"/>
              </a:spcBef>
              <a:spcAft>
                <a:spcPts val="0"/>
              </a:spcAft>
              <a:buClr>
                <a:srgbClr val="000000"/>
              </a:buClr>
              <a:buSzPts val="1100"/>
              <a:buFont typeface="Calibri"/>
              <a:buNone/>
            </a:pPr>
            <a:r>
              <a:rPr b="1" i="0" lang="en-US" sz="3600" u="none" cap="none" strike="noStrike">
                <a:solidFill>
                  <a:srgbClr val="007499"/>
                </a:solidFill>
                <a:latin typeface="Calibri"/>
                <a:ea typeface="Calibri"/>
                <a:cs typeface="Calibri"/>
                <a:sym typeface="Calibri"/>
              </a:rPr>
              <a:t>Health Center Excellence</a:t>
            </a:r>
            <a:endParaRPr b="0" i="0" sz="3600" u="none" cap="none" strike="noStrike">
              <a:solidFill>
                <a:srgbClr val="007499"/>
              </a:solidFill>
              <a:latin typeface="Calibri"/>
              <a:ea typeface="Calibri"/>
              <a:cs typeface="Calibri"/>
              <a:sym typeface="Calibri"/>
            </a:endParaRPr>
          </a:p>
        </p:txBody>
      </p:sp>
      <p:pic>
        <p:nvPicPr>
          <p:cNvPr id="579" name="Google Shape;579;p6"/>
          <p:cNvPicPr preferRelativeResize="0"/>
          <p:nvPr/>
        </p:nvPicPr>
        <p:blipFill rotWithShape="1">
          <a:blip r:embed="rId3">
            <a:alphaModFix/>
          </a:blip>
          <a:srcRect b="0" l="0" r="55616" t="0"/>
          <a:stretch/>
        </p:blipFill>
        <p:spPr>
          <a:xfrm>
            <a:off x="11151128" y="5903406"/>
            <a:ext cx="845507" cy="85853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7"/>
          <p:cNvSpPr txBox="1"/>
          <p:nvPr>
            <p:ph idx="1" type="body"/>
          </p:nvPr>
        </p:nvSpPr>
        <p:spPr>
          <a:xfrm>
            <a:off x="1492350" y="1252586"/>
            <a:ext cx="9207300" cy="3109950"/>
          </a:xfrm>
          <a:prstGeom prst="rect">
            <a:avLst/>
          </a:prstGeom>
          <a:noFill/>
          <a:ln>
            <a:noFill/>
          </a:ln>
        </p:spPr>
        <p:txBody>
          <a:bodyPr anchorCtr="0" anchor="t" bIns="45700" lIns="91425" spcFirstLastPara="1" rIns="91425" wrap="square" tIns="45700">
            <a:noAutofit/>
          </a:bodyPr>
          <a:lstStyle/>
          <a:p>
            <a:pPr indent="-304800" lvl="0" marL="342900" rtl="0" algn="l">
              <a:lnSpc>
                <a:spcPct val="100000"/>
              </a:lnSpc>
              <a:spcBef>
                <a:spcPts val="2400"/>
              </a:spcBef>
              <a:spcAft>
                <a:spcPts val="0"/>
              </a:spcAft>
              <a:buSzPts val="2600"/>
              <a:buChar char="•"/>
            </a:pPr>
            <a:r>
              <a:rPr lang="en-US" sz="1750">
                <a:highlight>
                  <a:srgbClr val="FFFFFF"/>
                </a:highlight>
                <a:latin typeface="Arial"/>
                <a:ea typeface="Arial"/>
                <a:cs typeface="Arial"/>
                <a:sym typeface="Arial"/>
              </a:rPr>
              <a:t>HRSA funds over 1,500 health centers (HC) &amp; and look-alike (LAL) organizations</a:t>
            </a:r>
            <a:endParaRPr/>
          </a:p>
          <a:p>
            <a:pPr indent="-304800" lvl="0" marL="342900" rtl="0" algn="l">
              <a:lnSpc>
                <a:spcPct val="100000"/>
              </a:lnSpc>
              <a:spcBef>
                <a:spcPts val="2400"/>
              </a:spcBef>
              <a:spcAft>
                <a:spcPts val="0"/>
              </a:spcAft>
              <a:buSzPts val="2600"/>
              <a:buChar char="•"/>
            </a:pPr>
            <a:r>
              <a:rPr lang="en-US" sz="1750">
                <a:highlight>
                  <a:srgbClr val="FFFFFF"/>
                </a:highlight>
                <a:latin typeface="Arial"/>
                <a:ea typeface="Arial"/>
                <a:cs typeface="Arial"/>
                <a:sym typeface="Arial"/>
              </a:rPr>
              <a:t>These HC and LALs operate more than 17,890 service delivery sites in communities across the country and serve more than 30.5 million people, or 1 in 11 people nationwide. </a:t>
            </a:r>
            <a:endParaRPr/>
          </a:p>
          <a:p>
            <a:pPr indent="-304800" lvl="0" marL="342900" rtl="0" algn="l">
              <a:lnSpc>
                <a:spcPct val="100000"/>
              </a:lnSpc>
              <a:spcBef>
                <a:spcPts val="2400"/>
              </a:spcBef>
              <a:spcAft>
                <a:spcPts val="0"/>
              </a:spcAft>
              <a:buSzPts val="2600"/>
              <a:buChar char="•"/>
            </a:pPr>
            <a:r>
              <a:rPr lang="en-US" sz="1750">
                <a:highlight>
                  <a:srgbClr val="FFFFFF"/>
                </a:highlight>
                <a:latin typeface="Arial"/>
                <a:ea typeface="Arial"/>
                <a:cs typeface="Arial"/>
                <a:sym typeface="Arial"/>
              </a:rPr>
              <a:t>108 HCs are funded as PHPC and serve over 850,000 patients. </a:t>
            </a:r>
            <a:endParaRPr/>
          </a:p>
          <a:p>
            <a:pPr indent="-304800" lvl="0" marL="342900" rtl="0" algn="l">
              <a:lnSpc>
                <a:spcPct val="100000"/>
              </a:lnSpc>
              <a:spcBef>
                <a:spcPts val="2400"/>
              </a:spcBef>
              <a:spcAft>
                <a:spcPts val="0"/>
              </a:spcAft>
              <a:buSzPts val="2600"/>
              <a:buChar char="•"/>
            </a:pPr>
            <a:r>
              <a:rPr lang="en-US" sz="1750">
                <a:highlight>
                  <a:srgbClr val="FFFFFF"/>
                </a:highlight>
                <a:latin typeface="Arial"/>
                <a:ea typeface="Arial"/>
                <a:cs typeface="Arial"/>
                <a:sym typeface="Arial"/>
              </a:rPr>
              <a:t>Residents of public housing are living with higher rates of:   </a:t>
            </a:r>
            <a:endParaRPr/>
          </a:p>
        </p:txBody>
      </p:sp>
      <p:pic>
        <p:nvPicPr>
          <p:cNvPr id="585" name="Google Shape;585;p7"/>
          <p:cNvPicPr preferRelativeResize="0"/>
          <p:nvPr/>
        </p:nvPicPr>
        <p:blipFill rotWithShape="1">
          <a:blip r:embed="rId3">
            <a:alphaModFix/>
          </a:blip>
          <a:srcRect b="0" l="0" r="55616" t="0"/>
          <a:stretch/>
        </p:blipFill>
        <p:spPr>
          <a:xfrm>
            <a:off x="11058822" y="5824575"/>
            <a:ext cx="900528" cy="914400"/>
          </a:xfrm>
          <a:prstGeom prst="rect">
            <a:avLst/>
          </a:prstGeom>
          <a:noFill/>
          <a:ln>
            <a:noFill/>
          </a:ln>
        </p:spPr>
      </p:pic>
      <p:sp>
        <p:nvSpPr>
          <p:cNvPr id="586" name="Google Shape;586;p7"/>
          <p:cNvSpPr txBox="1"/>
          <p:nvPr/>
        </p:nvSpPr>
        <p:spPr>
          <a:xfrm>
            <a:off x="1483619" y="361616"/>
            <a:ext cx="92073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560"/>
              </a:spcBef>
              <a:spcAft>
                <a:spcPts val="0"/>
              </a:spcAft>
              <a:buClr>
                <a:srgbClr val="000000"/>
              </a:buClr>
              <a:buSzPts val="1100"/>
              <a:buFont typeface="Calibri"/>
              <a:buNone/>
            </a:pPr>
            <a:r>
              <a:rPr b="1" i="0" lang="en-US" sz="4000" u="none" cap="none" strike="noStrike">
                <a:solidFill>
                  <a:srgbClr val="007499"/>
                </a:solidFill>
                <a:latin typeface="Calibri"/>
                <a:ea typeface="Calibri"/>
                <a:cs typeface="Calibri"/>
                <a:sym typeface="Calibri"/>
              </a:rPr>
              <a:t>Community Health Center Program</a:t>
            </a:r>
            <a:endParaRPr b="0" i="0" sz="4000" u="none" cap="none" strike="noStrike">
              <a:solidFill>
                <a:srgbClr val="007499"/>
              </a:solidFill>
              <a:latin typeface="Calibri"/>
              <a:ea typeface="Calibri"/>
              <a:cs typeface="Calibri"/>
              <a:sym typeface="Calibri"/>
            </a:endParaRPr>
          </a:p>
        </p:txBody>
      </p:sp>
      <p:sp>
        <p:nvSpPr>
          <p:cNvPr id="587" name="Google Shape;587;p7"/>
          <p:cNvSpPr txBox="1"/>
          <p:nvPr/>
        </p:nvSpPr>
        <p:spPr>
          <a:xfrm>
            <a:off x="203700" y="6309720"/>
            <a:ext cx="6820200" cy="492412"/>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sng" cap="none" strike="noStrike">
                <a:solidFill>
                  <a:srgbClr val="0000FF"/>
                </a:solidFill>
                <a:latin typeface="Arial"/>
                <a:ea typeface="Arial"/>
                <a:cs typeface="Arial"/>
                <a:sym typeface="Arial"/>
                <a:hlinkClick r:id="rId4">
                  <a:extLst>
                    <a:ext uri="{A12FA001-AC4F-418D-AE19-62706E023703}">
                      <ahyp:hlinkClr val="tx"/>
                    </a:ext>
                  </a:extLst>
                </a:hlinkClick>
              </a:rPr>
              <a:t>https://nchph.org/public-housing-primary-care-program/</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pic>
        <p:nvPicPr>
          <p:cNvPr descr="Lungs with virus outline" id="588" name="Google Shape;588;p7"/>
          <p:cNvPicPr preferRelativeResize="0"/>
          <p:nvPr/>
        </p:nvPicPr>
        <p:blipFill rotWithShape="1">
          <a:blip r:embed="rId5">
            <a:alphaModFix/>
          </a:blip>
          <a:srcRect b="0" l="0" r="0" t="0"/>
          <a:stretch/>
        </p:blipFill>
        <p:spPr>
          <a:xfrm>
            <a:off x="1558446" y="4405350"/>
            <a:ext cx="914400" cy="914400"/>
          </a:xfrm>
          <a:prstGeom prst="rect">
            <a:avLst/>
          </a:prstGeom>
          <a:noFill/>
          <a:ln>
            <a:noFill/>
          </a:ln>
        </p:spPr>
      </p:pic>
      <p:pic>
        <p:nvPicPr>
          <p:cNvPr descr="Confused person outline" id="589" name="Google Shape;589;p7"/>
          <p:cNvPicPr preferRelativeResize="0"/>
          <p:nvPr/>
        </p:nvPicPr>
        <p:blipFill rotWithShape="1">
          <a:blip r:embed="rId6">
            <a:alphaModFix/>
          </a:blip>
          <a:srcRect b="0" l="0" r="0" t="0"/>
          <a:stretch/>
        </p:blipFill>
        <p:spPr>
          <a:xfrm>
            <a:off x="3062049" y="4429176"/>
            <a:ext cx="914400" cy="914400"/>
          </a:xfrm>
          <a:prstGeom prst="rect">
            <a:avLst/>
          </a:prstGeom>
          <a:noFill/>
          <a:ln>
            <a:noFill/>
          </a:ln>
        </p:spPr>
      </p:pic>
      <p:pic>
        <p:nvPicPr>
          <p:cNvPr descr="Person in wheelchair outline" id="590" name="Google Shape;590;p7"/>
          <p:cNvPicPr preferRelativeResize="0"/>
          <p:nvPr/>
        </p:nvPicPr>
        <p:blipFill rotWithShape="1">
          <a:blip r:embed="rId7">
            <a:alphaModFix/>
          </a:blip>
          <a:srcRect b="0" l="0" r="0" t="0"/>
          <a:stretch/>
        </p:blipFill>
        <p:spPr>
          <a:xfrm>
            <a:off x="4574659" y="4405350"/>
            <a:ext cx="914400" cy="914400"/>
          </a:xfrm>
          <a:prstGeom prst="rect">
            <a:avLst/>
          </a:prstGeom>
          <a:noFill/>
          <a:ln>
            <a:noFill/>
          </a:ln>
        </p:spPr>
      </p:pic>
      <p:pic>
        <p:nvPicPr>
          <p:cNvPr descr="Man with cane outline" id="591" name="Google Shape;591;p7"/>
          <p:cNvPicPr preferRelativeResize="0"/>
          <p:nvPr/>
        </p:nvPicPr>
        <p:blipFill rotWithShape="1">
          <a:blip r:embed="rId8">
            <a:alphaModFix/>
          </a:blip>
          <a:srcRect b="0" l="0" r="0" t="0"/>
          <a:stretch/>
        </p:blipFill>
        <p:spPr>
          <a:xfrm>
            <a:off x="6087270" y="4405350"/>
            <a:ext cx="914400" cy="914400"/>
          </a:xfrm>
          <a:prstGeom prst="rect">
            <a:avLst/>
          </a:prstGeom>
          <a:noFill/>
          <a:ln>
            <a:noFill/>
          </a:ln>
        </p:spPr>
      </p:pic>
      <p:pic>
        <p:nvPicPr>
          <p:cNvPr descr="Radioactive outline" id="592" name="Google Shape;592;p7"/>
          <p:cNvPicPr preferRelativeResize="0"/>
          <p:nvPr/>
        </p:nvPicPr>
        <p:blipFill rotWithShape="1">
          <a:blip r:embed="rId9">
            <a:alphaModFix/>
          </a:blip>
          <a:srcRect b="0" l="0" r="0" t="0"/>
          <a:stretch/>
        </p:blipFill>
        <p:spPr>
          <a:xfrm>
            <a:off x="7674612" y="4405350"/>
            <a:ext cx="914400" cy="914400"/>
          </a:xfrm>
          <a:prstGeom prst="rect">
            <a:avLst/>
          </a:prstGeom>
          <a:noFill/>
          <a:ln>
            <a:noFill/>
          </a:ln>
        </p:spPr>
      </p:pic>
      <p:pic>
        <p:nvPicPr>
          <p:cNvPr descr="Home1 outline" id="593" name="Google Shape;593;p7"/>
          <p:cNvPicPr preferRelativeResize="0"/>
          <p:nvPr/>
        </p:nvPicPr>
        <p:blipFill rotWithShape="1">
          <a:blip r:embed="rId10">
            <a:alphaModFix/>
          </a:blip>
          <a:srcRect b="0" l="0" r="0" t="0"/>
          <a:stretch/>
        </p:blipFill>
        <p:spPr>
          <a:xfrm>
            <a:off x="9261954" y="4405350"/>
            <a:ext cx="914400" cy="914400"/>
          </a:xfrm>
          <a:prstGeom prst="rect">
            <a:avLst/>
          </a:prstGeom>
          <a:noFill/>
          <a:ln>
            <a:noFill/>
          </a:ln>
        </p:spPr>
      </p:pic>
      <p:sp>
        <p:nvSpPr>
          <p:cNvPr id="594" name="Google Shape;594;p7"/>
          <p:cNvSpPr txBox="1"/>
          <p:nvPr/>
        </p:nvSpPr>
        <p:spPr>
          <a:xfrm>
            <a:off x="1315558" y="5371762"/>
            <a:ext cx="1400175"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Chronic Disease</a:t>
            </a:r>
            <a:endParaRPr b="0" i="0" sz="1400" u="none" cap="none" strike="noStrike">
              <a:solidFill>
                <a:srgbClr val="000000"/>
              </a:solidFill>
              <a:latin typeface="Arial"/>
              <a:ea typeface="Arial"/>
              <a:cs typeface="Arial"/>
              <a:sym typeface="Arial"/>
            </a:endParaRPr>
          </a:p>
        </p:txBody>
      </p:sp>
      <p:sp>
        <p:nvSpPr>
          <p:cNvPr id="595" name="Google Shape;595;p7"/>
          <p:cNvSpPr txBox="1"/>
          <p:nvPr/>
        </p:nvSpPr>
        <p:spPr>
          <a:xfrm>
            <a:off x="2760344" y="5363361"/>
            <a:ext cx="1517809"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Social Isolation</a:t>
            </a:r>
            <a:endParaRPr b="0" i="0" sz="1400" u="none" cap="none" strike="noStrike">
              <a:solidFill>
                <a:srgbClr val="000000"/>
              </a:solidFill>
              <a:latin typeface="Arial"/>
              <a:ea typeface="Arial"/>
              <a:cs typeface="Arial"/>
              <a:sym typeface="Arial"/>
            </a:endParaRPr>
          </a:p>
        </p:txBody>
      </p:sp>
      <p:sp>
        <p:nvSpPr>
          <p:cNvPr id="596" name="Google Shape;596;p7"/>
          <p:cNvSpPr txBox="1"/>
          <p:nvPr/>
        </p:nvSpPr>
        <p:spPr>
          <a:xfrm>
            <a:off x="4437876" y="5343576"/>
            <a:ext cx="1187966"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Disability or a Caregiver</a:t>
            </a:r>
            <a:endParaRPr b="0" i="0" sz="1400" u="none" cap="none" strike="noStrike">
              <a:solidFill>
                <a:srgbClr val="000000"/>
              </a:solidFill>
              <a:latin typeface="Arial"/>
              <a:ea typeface="Arial"/>
              <a:cs typeface="Arial"/>
              <a:sym typeface="Arial"/>
            </a:endParaRPr>
          </a:p>
        </p:txBody>
      </p:sp>
      <p:sp>
        <p:nvSpPr>
          <p:cNvPr id="597" name="Google Shape;597;p7"/>
          <p:cNvSpPr txBox="1"/>
          <p:nvPr/>
        </p:nvSpPr>
        <p:spPr>
          <a:xfrm>
            <a:off x="6087269" y="5362564"/>
            <a:ext cx="91440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Aging </a:t>
            </a:r>
            <a:endParaRPr b="0" i="0" sz="1400" u="none" cap="none" strike="noStrike">
              <a:solidFill>
                <a:srgbClr val="000000"/>
              </a:solidFill>
              <a:latin typeface="Arial"/>
              <a:ea typeface="Arial"/>
              <a:cs typeface="Arial"/>
              <a:sym typeface="Arial"/>
            </a:endParaRPr>
          </a:p>
        </p:txBody>
      </p:sp>
      <p:sp>
        <p:nvSpPr>
          <p:cNvPr id="598" name="Google Shape;598;p7"/>
          <p:cNvSpPr txBox="1"/>
          <p:nvPr/>
        </p:nvSpPr>
        <p:spPr>
          <a:xfrm>
            <a:off x="7303137" y="5362564"/>
            <a:ext cx="165735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Environmental risks</a:t>
            </a:r>
            <a:endParaRPr b="0" i="0" sz="1400" u="none" cap="none" strike="noStrike">
              <a:solidFill>
                <a:srgbClr val="000000"/>
              </a:solidFill>
              <a:latin typeface="Arial"/>
              <a:ea typeface="Arial"/>
              <a:cs typeface="Arial"/>
              <a:sym typeface="Arial"/>
            </a:endParaRPr>
          </a:p>
        </p:txBody>
      </p:sp>
      <p:sp>
        <p:nvSpPr>
          <p:cNvPr id="599" name="Google Shape;599;p7"/>
          <p:cNvSpPr txBox="1"/>
          <p:nvPr/>
        </p:nvSpPr>
        <p:spPr>
          <a:xfrm>
            <a:off x="8911910" y="5319750"/>
            <a:ext cx="1614488"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Complex medical and social needs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g2fc6986d835_0_1"/>
          <p:cNvSpPr txBox="1"/>
          <p:nvPr>
            <p:ph type="title"/>
          </p:nvPr>
        </p:nvSpPr>
        <p:spPr>
          <a:xfrm>
            <a:off x="530233" y="354733"/>
            <a:ext cx="4727700" cy="1032000"/>
          </a:xfrm>
          <a:prstGeom prst="rect">
            <a:avLst/>
          </a:prstGeom>
          <a:noFill/>
          <a:ln>
            <a:noFill/>
          </a:ln>
        </p:spPr>
        <p:txBody>
          <a:bodyPr anchorCtr="0" anchor="ctr" bIns="0" lIns="0" spcFirstLastPara="1" rIns="0" wrap="square" tIns="0">
            <a:noAutofit/>
          </a:bodyPr>
          <a:lstStyle/>
          <a:p>
            <a:pPr indent="0" lvl="0" marL="0" rtl="0" algn="ctr">
              <a:lnSpc>
                <a:spcPct val="85000"/>
              </a:lnSpc>
              <a:spcBef>
                <a:spcPts val="0"/>
              </a:spcBef>
              <a:spcAft>
                <a:spcPts val="0"/>
              </a:spcAft>
              <a:buSzPts val="3600"/>
              <a:buNone/>
            </a:pPr>
            <a:r>
              <a:rPr b="1" lang="en-US"/>
              <a:t>Health Center Staff: </a:t>
            </a:r>
            <a:br>
              <a:rPr b="1" lang="en-US"/>
            </a:br>
            <a:r>
              <a:rPr b="1" i="1" lang="en-US" sz="3200"/>
              <a:t>Give your input TODAY!</a:t>
            </a:r>
            <a:endParaRPr b="1" i="1" sz="3200"/>
          </a:p>
        </p:txBody>
      </p:sp>
      <p:sp>
        <p:nvSpPr>
          <p:cNvPr id="605" name="Google Shape;605;g2fc6986d835_0_1"/>
          <p:cNvSpPr txBox="1"/>
          <p:nvPr>
            <p:ph idx="1" type="body"/>
          </p:nvPr>
        </p:nvSpPr>
        <p:spPr>
          <a:xfrm>
            <a:off x="239071" y="1612383"/>
            <a:ext cx="5319300" cy="36411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1100"/>
              </a:spcBef>
              <a:spcAft>
                <a:spcPts val="0"/>
              </a:spcAft>
              <a:buSzPts val="2000"/>
              <a:buNone/>
            </a:pPr>
            <a:r>
              <a:rPr b="1" lang="en-US" sz="2100"/>
              <a:t>Complete the 2024 National Health Center Training and Technical Assistance (T/TA) </a:t>
            </a:r>
            <a:endParaRPr sz="2100"/>
          </a:p>
          <a:p>
            <a:pPr indent="0" lvl="0" marL="0" rtl="0" algn="ctr">
              <a:lnSpc>
                <a:spcPct val="90000"/>
              </a:lnSpc>
              <a:spcBef>
                <a:spcPts val="0"/>
              </a:spcBef>
              <a:spcAft>
                <a:spcPts val="0"/>
              </a:spcAft>
              <a:buSzPts val="2000"/>
              <a:buNone/>
            </a:pPr>
            <a:r>
              <a:rPr b="1" lang="en-US" sz="2100"/>
              <a:t>Needs Assessment.</a:t>
            </a:r>
            <a:endParaRPr sz="2100"/>
          </a:p>
          <a:p>
            <a:pPr indent="0" lvl="0" marL="0" rtl="0" algn="ctr">
              <a:lnSpc>
                <a:spcPct val="90000"/>
              </a:lnSpc>
              <a:spcBef>
                <a:spcPts val="0"/>
              </a:spcBef>
              <a:spcAft>
                <a:spcPts val="0"/>
              </a:spcAft>
              <a:buSzPts val="2000"/>
              <a:buNone/>
            </a:pPr>
            <a:r>
              <a:t/>
            </a:r>
            <a:endParaRPr sz="2100"/>
          </a:p>
          <a:p>
            <a:pPr indent="0" lvl="0" marL="0" rtl="0" algn="ctr">
              <a:lnSpc>
                <a:spcPct val="90000"/>
              </a:lnSpc>
              <a:spcBef>
                <a:spcPts val="0"/>
              </a:spcBef>
              <a:spcAft>
                <a:spcPts val="0"/>
              </a:spcAft>
              <a:buSzPts val="2000"/>
              <a:buNone/>
            </a:pPr>
            <a:r>
              <a:rPr lang="en-US" sz="2100"/>
              <a:t>Tell us what training and professional development support you and your health center teammates need to best serve your community.</a:t>
            </a:r>
            <a:endParaRPr sz="2100"/>
          </a:p>
          <a:p>
            <a:pPr indent="0" lvl="0" marL="0" rtl="0" algn="ctr">
              <a:lnSpc>
                <a:spcPct val="100000"/>
              </a:lnSpc>
              <a:spcBef>
                <a:spcPts val="0"/>
              </a:spcBef>
              <a:spcAft>
                <a:spcPts val="0"/>
              </a:spcAft>
              <a:buClr>
                <a:schemeClr val="dk1"/>
              </a:buClr>
              <a:buSzPts val="1500"/>
              <a:buFont typeface="Arial"/>
              <a:buNone/>
            </a:pPr>
            <a:r>
              <a:t/>
            </a:r>
            <a:endParaRPr/>
          </a:p>
          <a:p>
            <a:pPr indent="0" lvl="0" marL="0" rtl="0" algn="ctr">
              <a:lnSpc>
                <a:spcPct val="100000"/>
              </a:lnSpc>
              <a:spcBef>
                <a:spcPts val="0"/>
              </a:spcBef>
              <a:spcAft>
                <a:spcPts val="0"/>
              </a:spcAft>
              <a:buSzPts val="2000"/>
              <a:buNone/>
            </a:pPr>
            <a:r>
              <a:rPr lang="en-US" sz="2100"/>
              <a:t>Help our training partners create learning opportunities </a:t>
            </a:r>
            <a:r>
              <a:rPr b="1" lang="en-US" sz="2100"/>
              <a:t>designed with health center teams in mind.</a:t>
            </a:r>
            <a:endParaRPr b="1" sz="2100"/>
          </a:p>
        </p:txBody>
      </p:sp>
      <p:sp>
        <p:nvSpPr>
          <p:cNvPr id="606" name="Google Shape;606;g2fc6986d835_0_1"/>
          <p:cNvSpPr txBox="1"/>
          <p:nvPr>
            <p:ph idx="2" type="body"/>
          </p:nvPr>
        </p:nvSpPr>
        <p:spPr>
          <a:xfrm>
            <a:off x="5549136" y="2411981"/>
            <a:ext cx="1230000" cy="552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100"/>
              </a:spcBef>
              <a:spcAft>
                <a:spcPts val="0"/>
              </a:spcAft>
              <a:buSzPts val="4400"/>
              <a:buNone/>
            </a:pPr>
            <a:r>
              <a:rPr lang="en-US" sz="3100"/>
              <a:t>When</a:t>
            </a:r>
            <a:endParaRPr sz="2800"/>
          </a:p>
        </p:txBody>
      </p:sp>
      <p:sp>
        <p:nvSpPr>
          <p:cNvPr id="607" name="Google Shape;607;g2fc6986d835_0_1"/>
          <p:cNvSpPr txBox="1"/>
          <p:nvPr>
            <p:ph idx="3" type="body"/>
          </p:nvPr>
        </p:nvSpPr>
        <p:spPr>
          <a:xfrm>
            <a:off x="7070429" y="2095033"/>
            <a:ext cx="4580700" cy="11889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1100"/>
              </a:spcBef>
              <a:spcAft>
                <a:spcPts val="0"/>
              </a:spcAft>
              <a:buSzPts val="2400"/>
              <a:buNone/>
            </a:pPr>
            <a:r>
              <a:rPr lang="en-US"/>
              <a:t>August 19 - November 1, 2024</a:t>
            </a:r>
            <a:endParaRPr/>
          </a:p>
        </p:txBody>
      </p:sp>
      <p:sp>
        <p:nvSpPr>
          <p:cNvPr id="608" name="Google Shape;608;g2fc6986d835_0_1"/>
          <p:cNvSpPr txBox="1"/>
          <p:nvPr>
            <p:ph idx="4" type="body"/>
          </p:nvPr>
        </p:nvSpPr>
        <p:spPr>
          <a:xfrm>
            <a:off x="7070433" y="3656667"/>
            <a:ext cx="2874900" cy="11889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1100"/>
              </a:spcBef>
              <a:spcAft>
                <a:spcPts val="0"/>
              </a:spcAft>
              <a:buSzPts val="2400"/>
              <a:buNone/>
            </a:pPr>
            <a:r>
              <a:rPr lang="en-US" u="sng">
                <a:solidFill>
                  <a:schemeClr val="hlink"/>
                </a:solidFill>
                <a:hlinkClick r:id="rId3"/>
              </a:rPr>
              <a:t>Click on this link</a:t>
            </a:r>
            <a:r>
              <a:rPr lang="en-US">
                <a:solidFill>
                  <a:schemeClr val="lt1"/>
                </a:solidFill>
              </a:rPr>
              <a:t>   </a:t>
            </a:r>
            <a:endParaRPr>
              <a:solidFill>
                <a:schemeClr val="lt1"/>
              </a:solidFill>
            </a:endParaRPr>
          </a:p>
          <a:p>
            <a:pPr indent="0" lvl="0" marL="0" rtl="0" algn="l">
              <a:lnSpc>
                <a:spcPct val="90000"/>
              </a:lnSpc>
              <a:spcBef>
                <a:spcPts val="1100"/>
              </a:spcBef>
              <a:spcAft>
                <a:spcPts val="0"/>
              </a:spcAft>
              <a:buSzPts val="2400"/>
              <a:buNone/>
            </a:pPr>
            <a:r>
              <a:rPr lang="en-US"/>
              <a:t>Or scan the QR code:</a:t>
            </a:r>
            <a:endParaRPr/>
          </a:p>
        </p:txBody>
      </p:sp>
      <p:sp>
        <p:nvSpPr>
          <p:cNvPr id="609" name="Google Shape;609;g2fc6986d835_0_1"/>
          <p:cNvSpPr txBox="1"/>
          <p:nvPr>
            <p:ph idx="6" type="body"/>
          </p:nvPr>
        </p:nvSpPr>
        <p:spPr>
          <a:xfrm>
            <a:off x="7070433" y="533400"/>
            <a:ext cx="4584300" cy="14076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1100"/>
              </a:spcBef>
              <a:spcAft>
                <a:spcPts val="0"/>
              </a:spcAft>
              <a:buSzPts val="2400"/>
              <a:buNone/>
            </a:pPr>
            <a:r>
              <a:rPr lang="en-US" u="sng"/>
              <a:t>ALL health center staff </a:t>
            </a:r>
            <a:r>
              <a:rPr lang="en-US"/>
              <a:t>are encouraged to complete the National T/TA needs assessment. It’s available in English and Spanish!</a:t>
            </a:r>
            <a:endParaRPr/>
          </a:p>
        </p:txBody>
      </p:sp>
      <p:sp>
        <p:nvSpPr>
          <p:cNvPr id="610" name="Google Shape;610;g2fc6986d835_0_1"/>
          <p:cNvSpPr txBox="1"/>
          <p:nvPr>
            <p:ph idx="8" type="body"/>
          </p:nvPr>
        </p:nvSpPr>
        <p:spPr>
          <a:xfrm>
            <a:off x="7150633" y="5219533"/>
            <a:ext cx="4791600" cy="11889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1100"/>
              </a:spcBef>
              <a:spcAft>
                <a:spcPts val="0"/>
              </a:spcAft>
              <a:buSzPts val="2400"/>
              <a:buNone/>
            </a:pPr>
            <a:r>
              <a:rPr lang="en-US"/>
              <a:t>So you can help inform the training and professional development available to health center staff.</a:t>
            </a:r>
            <a:endParaRPr/>
          </a:p>
        </p:txBody>
      </p:sp>
      <p:sp>
        <p:nvSpPr>
          <p:cNvPr id="611" name="Google Shape;611;g2fc6986d835_0_1"/>
          <p:cNvSpPr txBox="1"/>
          <p:nvPr>
            <p:ph idx="2" type="body"/>
          </p:nvPr>
        </p:nvSpPr>
        <p:spPr>
          <a:xfrm>
            <a:off x="5549136" y="3974865"/>
            <a:ext cx="1230000" cy="552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100"/>
              </a:spcBef>
              <a:spcAft>
                <a:spcPts val="0"/>
              </a:spcAft>
              <a:buSzPts val="4400"/>
              <a:buNone/>
            </a:pPr>
            <a:r>
              <a:rPr lang="en-US" sz="2900"/>
              <a:t>How</a:t>
            </a:r>
            <a:endParaRPr sz="2700"/>
          </a:p>
        </p:txBody>
      </p:sp>
      <p:sp>
        <p:nvSpPr>
          <p:cNvPr id="612" name="Google Shape;612;g2fc6986d835_0_1"/>
          <p:cNvSpPr txBox="1"/>
          <p:nvPr>
            <p:ph idx="2" type="body"/>
          </p:nvPr>
        </p:nvSpPr>
        <p:spPr>
          <a:xfrm>
            <a:off x="5549136" y="851615"/>
            <a:ext cx="1230000" cy="552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100"/>
              </a:spcBef>
              <a:spcAft>
                <a:spcPts val="0"/>
              </a:spcAft>
              <a:buSzPts val="4400"/>
              <a:buNone/>
            </a:pPr>
            <a:r>
              <a:rPr lang="en-US" sz="2900"/>
              <a:t>Who</a:t>
            </a:r>
            <a:endParaRPr sz="2700"/>
          </a:p>
        </p:txBody>
      </p:sp>
      <p:sp>
        <p:nvSpPr>
          <p:cNvPr id="613" name="Google Shape;613;g2fc6986d835_0_1"/>
          <p:cNvSpPr txBox="1"/>
          <p:nvPr>
            <p:ph idx="2" type="body"/>
          </p:nvPr>
        </p:nvSpPr>
        <p:spPr>
          <a:xfrm>
            <a:off x="5549136" y="5537781"/>
            <a:ext cx="1230000" cy="552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100"/>
              </a:spcBef>
              <a:spcAft>
                <a:spcPts val="0"/>
              </a:spcAft>
              <a:buSzPts val="4400"/>
              <a:buNone/>
            </a:pPr>
            <a:r>
              <a:rPr lang="en-US" sz="2900"/>
              <a:t>Why</a:t>
            </a:r>
            <a:endParaRPr sz="2700"/>
          </a:p>
        </p:txBody>
      </p:sp>
      <p:pic>
        <p:nvPicPr>
          <p:cNvPr id="614" name="Google Shape;614;g2fc6986d835_0_1">
            <a:hlinkClick r:id="rId4"/>
          </p:cNvPr>
          <p:cNvPicPr preferRelativeResize="0"/>
          <p:nvPr/>
        </p:nvPicPr>
        <p:blipFill rotWithShape="1">
          <a:blip r:embed="rId5">
            <a:alphaModFix/>
          </a:blip>
          <a:srcRect b="0" l="0" r="0" t="0"/>
          <a:stretch/>
        </p:blipFill>
        <p:spPr>
          <a:xfrm>
            <a:off x="9996433" y="3371667"/>
            <a:ext cx="1760000" cy="1760000"/>
          </a:xfrm>
          <a:prstGeom prst="rect">
            <a:avLst/>
          </a:prstGeom>
          <a:noFill/>
          <a:ln>
            <a:noFill/>
          </a:ln>
        </p:spPr>
      </p:pic>
      <p:sp>
        <p:nvSpPr>
          <p:cNvPr id="615" name="Google Shape;615;g2fc6986d835_0_1"/>
          <p:cNvSpPr txBox="1"/>
          <p:nvPr/>
        </p:nvSpPr>
        <p:spPr>
          <a:xfrm>
            <a:off x="232947" y="5402999"/>
            <a:ext cx="5341500" cy="8157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This project is supported by the Health Resources and Services Administration (HRSA) of the U.S. Department of Health and Human Services (HHS) as part of an award totaling $6,625,000 with zero percentage financed with non-governmental sources. The contents are those of the author(s) and do not necessarily represent the official views of, nor an endorsement, by HRSA, HHS, or the U.S. Government. For more information, please visit HRSA.gov.</a:t>
            </a:r>
            <a:endParaRPr b="0" i="0" sz="19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g2fc3a6da70d_0_2276"/>
          <p:cNvSpPr/>
          <p:nvPr/>
        </p:nvSpPr>
        <p:spPr>
          <a:xfrm>
            <a:off x="0" y="0"/>
            <a:ext cx="12192000" cy="1638300"/>
          </a:xfrm>
          <a:prstGeom prst="rect">
            <a:avLst/>
          </a:prstGeom>
          <a:solidFill>
            <a:srgbClr val="0074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7297"/>
              </a:solidFill>
              <a:latin typeface="Times New Roman"/>
              <a:ea typeface="Times New Roman"/>
              <a:cs typeface="Times New Roman"/>
              <a:sym typeface="Times New Roman"/>
            </a:endParaRPr>
          </a:p>
        </p:txBody>
      </p:sp>
      <p:sp>
        <p:nvSpPr>
          <p:cNvPr id="622" name="Google Shape;622;g2fc3a6da70d_0_2276"/>
          <p:cNvSpPr txBox="1"/>
          <p:nvPr>
            <p:ph type="title"/>
          </p:nvPr>
        </p:nvSpPr>
        <p:spPr>
          <a:xfrm>
            <a:off x="335333" y="274650"/>
            <a:ext cx="117393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7499"/>
              </a:buClr>
              <a:buSzPts val="4400"/>
              <a:buFont typeface="Calibri"/>
              <a:buNone/>
            </a:pPr>
            <a:r>
              <a:rPr b="1" lang="en-US" sz="3500">
                <a:solidFill>
                  <a:schemeClr val="lt1"/>
                </a:solidFill>
                <a:latin typeface="Arial"/>
                <a:ea typeface="Arial"/>
                <a:cs typeface="Arial"/>
                <a:sym typeface="Arial"/>
              </a:rPr>
              <a:t>NNCC NTTAP Team</a:t>
            </a:r>
            <a:endParaRPr b="1" sz="3500" u="none" cap="none" strike="noStrike">
              <a:solidFill>
                <a:schemeClr val="lt1"/>
              </a:solidFill>
              <a:latin typeface="Arial"/>
              <a:ea typeface="Arial"/>
              <a:cs typeface="Arial"/>
              <a:sym typeface="Arial"/>
            </a:endParaRPr>
          </a:p>
        </p:txBody>
      </p:sp>
      <p:sp>
        <p:nvSpPr>
          <p:cNvPr id="623" name="Google Shape;623;g2fc3a6da70d_0_2276"/>
          <p:cNvSpPr txBox="1"/>
          <p:nvPr/>
        </p:nvSpPr>
        <p:spPr>
          <a:xfrm>
            <a:off x="641825" y="3863050"/>
            <a:ext cx="3898200" cy="4995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Jillian Bird, MSN, RN</a:t>
            </a:r>
            <a:endParaRPr b="1"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Director of Training and Technical Assistance</a:t>
            </a:r>
            <a:endParaRPr b="0" i="0" sz="1400" u="none" cap="none" strike="noStrike">
              <a:solidFill>
                <a:schemeClr val="dk1"/>
              </a:solidFill>
              <a:latin typeface="Arial"/>
              <a:ea typeface="Arial"/>
              <a:cs typeface="Arial"/>
              <a:sym typeface="Arial"/>
            </a:endParaRPr>
          </a:p>
        </p:txBody>
      </p:sp>
      <p:sp>
        <p:nvSpPr>
          <p:cNvPr id="624" name="Google Shape;624;g2fc3a6da70d_0_2276"/>
          <p:cNvSpPr txBox="1"/>
          <p:nvPr/>
        </p:nvSpPr>
        <p:spPr>
          <a:xfrm>
            <a:off x="4850102" y="3821958"/>
            <a:ext cx="2491800" cy="5817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Matt Beierschmitt, MPP</a:t>
            </a:r>
            <a:endParaRPr b="1"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Senior Program Manager</a:t>
            </a:r>
            <a:endParaRPr b="0" i="0" sz="1400" u="none" cap="none" strike="noStrike">
              <a:solidFill>
                <a:schemeClr val="dk1"/>
              </a:solidFill>
              <a:latin typeface="Arial"/>
              <a:ea typeface="Arial"/>
              <a:cs typeface="Arial"/>
              <a:sym typeface="Arial"/>
            </a:endParaRPr>
          </a:p>
        </p:txBody>
      </p:sp>
      <p:pic>
        <p:nvPicPr>
          <p:cNvPr id="625" name="Google Shape;625;g2fc3a6da70d_0_2276"/>
          <p:cNvPicPr preferRelativeResize="0"/>
          <p:nvPr/>
        </p:nvPicPr>
        <p:blipFill rotWithShape="1">
          <a:blip r:embed="rId3">
            <a:alphaModFix/>
          </a:blip>
          <a:srcRect b="0" l="0" r="0" t="0"/>
          <a:stretch/>
        </p:blipFill>
        <p:spPr>
          <a:xfrm>
            <a:off x="1659500" y="1927050"/>
            <a:ext cx="1940924" cy="1857000"/>
          </a:xfrm>
          <a:prstGeom prst="rect">
            <a:avLst/>
          </a:prstGeom>
          <a:noFill/>
          <a:ln>
            <a:noFill/>
          </a:ln>
          <a:effectLst>
            <a:outerShdw blurRad="57150" rotWithShape="0" algn="bl" dir="5400000" dist="19050">
              <a:srgbClr val="000000">
                <a:alpha val="49410"/>
              </a:srgbClr>
            </a:outerShdw>
          </a:effectLst>
        </p:spPr>
      </p:pic>
      <p:pic>
        <p:nvPicPr>
          <p:cNvPr id="626" name="Google Shape;626;g2fc3a6da70d_0_2276"/>
          <p:cNvPicPr preferRelativeResize="0"/>
          <p:nvPr/>
        </p:nvPicPr>
        <p:blipFill rotWithShape="1">
          <a:blip r:embed="rId4">
            <a:alphaModFix/>
          </a:blip>
          <a:srcRect b="0" l="26927" r="0" t="0"/>
          <a:stretch/>
        </p:blipFill>
        <p:spPr>
          <a:xfrm>
            <a:off x="5014663" y="1889700"/>
            <a:ext cx="2162663" cy="1931700"/>
          </a:xfrm>
          <a:prstGeom prst="rect">
            <a:avLst/>
          </a:prstGeom>
          <a:noFill/>
          <a:ln>
            <a:noFill/>
          </a:ln>
          <a:effectLst>
            <a:outerShdw blurRad="57150" rotWithShape="0" algn="bl" dir="5400000" dist="19050">
              <a:srgbClr val="000000">
                <a:alpha val="49410"/>
              </a:srgbClr>
            </a:outerShdw>
          </a:effectLst>
        </p:spPr>
      </p:pic>
      <p:sp>
        <p:nvSpPr>
          <p:cNvPr id="627" name="Google Shape;627;g2fc3a6da70d_0_2276"/>
          <p:cNvSpPr txBox="1"/>
          <p:nvPr/>
        </p:nvSpPr>
        <p:spPr>
          <a:xfrm>
            <a:off x="8672579" y="3921759"/>
            <a:ext cx="1857000" cy="500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Fatima Smith, MPH</a:t>
            </a:r>
            <a:endParaRPr b="1"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Project Manager</a:t>
            </a:r>
            <a:endParaRPr b="0" i="0" sz="1400" u="none" cap="none" strike="noStrike">
              <a:solidFill>
                <a:schemeClr val="dk1"/>
              </a:solidFill>
              <a:latin typeface="Arial"/>
              <a:ea typeface="Arial"/>
              <a:cs typeface="Arial"/>
              <a:sym typeface="Arial"/>
            </a:endParaRPr>
          </a:p>
        </p:txBody>
      </p:sp>
      <p:sp>
        <p:nvSpPr>
          <p:cNvPr id="628" name="Google Shape;628;g2fc3a6da70d_0_2276"/>
          <p:cNvSpPr txBox="1"/>
          <p:nvPr/>
        </p:nvSpPr>
        <p:spPr>
          <a:xfrm>
            <a:off x="6979925" y="6357900"/>
            <a:ext cx="1857000" cy="500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Junie Mertus</a:t>
            </a:r>
            <a:endParaRPr b="1"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Program Intern</a:t>
            </a:r>
            <a:endParaRPr b="0" i="0" sz="1400" u="none" cap="none" strike="noStrike">
              <a:solidFill>
                <a:schemeClr val="dk1"/>
              </a:solidFill>
              <a:latin typeface="Arial"/>
              <a:ea typeface="Arial"/>
              <a:cs typeface="Arial"/>
              <a:sym typeface="Arial"/>
            </a:endParaRPr>
          </a:p>
        </p:txBody>
      </p:sp>
      <p:pic>
        <p:nvPicPr>
          <p:cNvPr id="629" name="Google Shape;629;g2fc3a6da70d_0_2276"/>
          <p:cNvPicPr preferRelativeResize="0"/>
          <p:nvPr/>
        </p:nvPicPr>
        <p:blipFill rotWithShape="1">
          <a:blip r:embed="rId5">
            <a:alphaModFix/>
          </a:blip>
          <a:srcRect b="0" l="1821" r="1811" t="0"/>
          <a:stretch/>
        </p:blipFill>
        <p:spPr>
          <a:xfrm>
            <a:off x="8591587" y="1848500"/>
            <a:ext cx="1940926" cy="2014106"/>
          </a:xfrm>
          <a:prstGeom prst="rect">
            <a:avLst/>
          </a:prstGeom>
          <a:noFill/>
          <a:ln>
            <a:noFill/>
          </a:ln>
          <a:effectLst>
            <a:outerShdw blurRad="57150" rotWithShape="0" algn="bl" dir="5400000" dist="19050">
              <a:srgbClr val="000000">
                <a:alpha val="49410"/>
              </a:srgbClr>
            </a:outerShdw>
          </a:effectLst>
        </p:spPr>
      </p:pic>
      <p:sp>
        <p:nvSpPr>
          <p:cNvPr id="630" name="Google Shape;630;g2fc3a6da70d_0_2276"/>
          <p:cNvSpPr txBox="1"/>
          <p:nvPr/>
        </p:nvSpPr>
        <p:spPr>
          <a:xfrm>
            <a:off x="3180375" y="6357900"/>
            <a:ext cx="2068200" cy="500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Regina Brecker, MPH</a:t>
            </a:r>
            <a:endParaRPr b="1"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Project Coordinator</a:t>
            </a:r>
            <a:endParaRPr b="0" i="0" sz="1400" u="none" cap="none" strike="noStrike">
              <a:solidFill>
                <a:schemeClr val="dk1"/>
              </a:solidFill>
              <a:latin typeface="Arial"/>
              <a:ea typeface="Arial"/>
              <a:cs typeface="Arial"/>
              <a:sym typeface="Arial"/>
            </a:endParaRPr>
          </a:p>
        </p:txBody>
      </p:sp>
      <p:pic>
        <p:nvPicPr>
          <p:cNvPr id="631" name="Google Shape;631;g2fc3a6da70d_0_2276"/>
          <p:cNvPicPr preferRelativeResize="0"/>
          <p:nvPr/>
        </p:nvPicPr>
        <p:blipFill rotWithShape="1">
          <a:blip r:embed="rId6">
            <a:alphaModFix/>
          </a:blip>
          <a:srcRect b="29214" l="5471" r="11250" t="13039"/>
          <a:stretch/>
        </p:blipFill>
        <p:spPr>
          <a:xfrm>
            <a:off x="6979925" y="4440500"/>
            <a:ext cx="1857003" cy="1931706"/>
          </a:xfrm>
          <a:prstGeom prst="rect">
            <a:avLst/>
          </a:prstGeom>
          <a:noFill/>
          <a:ln>
            <a:noFill/>
          </a:ln>
          <a:effectLst>
            <a:outerShdw blurRad="57150" rotWithShape="0" algn="bl" dir="5400000" dist="19050">
              <a:srgbClr val="000000">
                <a:alpha val="49410"/>
              </a:srgbClr>
            </a:outerShdw>
          </a:effectLst>
        </p:spPr>
      </p:pic>
      <p:pic>
        <p:nvPicPr>
          <p:cNvPr id="632" name="Google Shape;632;g2fc3a6da70d_0_2276"/>
          <p:cNvPicPr preferRelativeResize="0"/>
          <p:nvPr/>
        </p:nvPicPr>
        <p:blipFill rotWithShape="1">
          <a:blip r:embed="rId7">
            <a:alphaModFix/>
          </a:blip>
          <a:srcRect b="0" l="0" r="0" t="0"/>
          <a:stretch/>
        </p:blipFill>
        <p:spPr>
          <a:xfrm>
            <a:off x="3285975" y="4515200"/>
            <a:ext cx="1857000" cy="1857000"/>
          </a:xfrm>
          <a:prstGeom prst="rect">
            <a:avLst/>
          </a:prstGeom>
          <a:noFill/>
          <a:ln>
            <a:noFill/>
          </a:ln>
          <a:effectLst>
            <a:outerShdw blurRad="57150" rotWithShape="0" algn="bl" dir="5400000" dist="19050">
              <a:srgbClr val="000000">
                <a:alpha val="49410"/>
              </a:srgbClr>
            </a:outerShdw>
          </a:effectLst>
        </p:spPr>
      </p:pic>
      <p:pic>
        <p:nvPicPr>
          <p:cNvPr id="633" name="Google Shape;633;g2fc3a6da70d_0_2276"/>
          <p:cNvPicPr preferRelativeResize="0"/>
          <p:nvPr/>
        </p:nvPicPr>
        <p:blipFill rotWithShape="1">
          <a:blip r:embed="rId8">
            <a:alphaModFix/>
          </a:blip>
          <a:srcRect b="0" l="0" r="55616" t="0"/>
          <a:stretch/>
        </p:blipFill>
        <p:spPr>
          <a:xfrm>
            <a:off x="10981436" y="5747975"/>
            <a:ext cx="1093182" cy="11100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g2cc858929ae_1_386"/>
          <p:cNvSpPr txBox="1"/>
          <p:nvPr>
            <p:ph idx="1" type="body"/>
          </p:nvPr>
        </p:nvSpPr>
        <p:spPr>
          <a:xfrm>
            <a:off x="415650" y="1249500"/>
            <a:ext cx="11360700" cy="4359000"/>
          </a:xfrm>
          <a:prstGeom prst="rect">
            <a:avLst/>
          </a:prstGeom>
          <a:noFill/>
          <a:ln>
            <a:noFill/>
          </a:ln>
        </p:spPr>
        <p:txBody>
          <a:bodyPr anchorCtr="0" anchor="t" bIns="121900" lIns="121900" spcFirstLastPara="1" rIns="121900" wrap="square" tIns="121900">
            <a:normAutofit lnSpcReduction="10000"/>
          </a:bodyPr>
          <a:lstStyle/>
          <a:p>
            <a:pPr indent="0" lvl="0" marL="0" rtl="0" algn="l">
              <a:lnSpc>
                <a:spcPct val="100000"/>
              </a:lnSpc>
              <a:spcBef>
                <a:spcPts val="0"/>
              </a:spcBef>
              <a:spcAft>
                <a:spcPts val="0"/>
              </a:spcAft>
              <a:buClr>
                <a:schemeClr val="dk1"/>
              </a:buClr>
              <a:buSzPts val="2200"/>
              <a:buFont typeface="Arial"/>
              <a:buNone/>
            </a:pPr>
            <a:r>
              <a:rPr b="0" lang="en-US" sz="2000">
                <a:solidFill>
                  <a:srgbClr val="007297"/>
                </a:solidFill>
                <a:latin typeface="Calibri"/>
                <a:ea typeface="Calibri"/>
                <a:cs typeface="Calibri"/>
                <a:sym typeface="Calibri"/>
              </a:rPr>
              <a:t>The National Nurse-Led Care Consortium (NNCC) is a nonprofit public health organization working to strengthen community health through quality, compassionate, and collaborative nurse-led care.</a:t>
            </a:r>
            <a:endParaRPr b="0" sz="2000">
              <a:solidFill>
                <a:srgbClr val="007297"/>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b="0" sz="2000">
              <a:solidFill>
                <a:srgbClr val="007297"/>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b="0" lang="en-US" sz="2000">
                <a:solidFill>
                  <a:srgbClr val="007297"/>
                </a:solidFill>
                <a:latin typeface="Calibri"/>
                <a:ea typeface="Calibri"/>
                <a:cs typeface="Calibri"/>
                <a:sym typeface="Calibri"/>
              </a:rPr>
              <a:t>NNCC’s mission is to advance nurse-led healthcare through policy, consultation, and programs to reduce health disparities and meet people’s primary care and wellness needs.</a:t>
            </a:r>
            <a:endParaRPr b="0" sz="2000">
              <a:solidFill>
                <a:srgbClr val="007297"/>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2200"/>
              <a:buFont typeface="Arial"/>
              <a:buNone/>
            </a:pPr>
            <a:r>
              <a:rPr b="0" lang="en-US" sz="2000">
                <a:solidFill>
                  <a:srgbClr val="007297"/>
                </a:solidFill>
                <a:latin typeface="Calibri"/>
                <a:ea typeface="Calibri"/>
                <a:cs typeface="Calibri"/>
                <a:sym typeface="Calibri"/>
              </a:rPr>
              <a:t>We do this through:</a:t>
            </a:r>
            <a:endParaRPr b="0" sz="2000">
              <a:solidFill>
                <a:srgbClr val="007297"/>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2200"/>
              <a:buFont typeface="Arial"/>
              <a:buNone/>
            </a:pPr>
            <a:r>
              <a:t/>
            </a:r>
            <a:endParaRPr b="0" sz="1200">
              <a:solidFill>
                <a:srgbClr val="007297"/>
              </a:solidFill>
              <a:latin typeface="Calibri"/>
              <a:ea typeface="Calibri"/>
              <a:cs typeface="Calibri"/>
              <a:sym typeface="Calibri"/>
            </a:endParaRPr>
          </a:p>
          <a:p>
            <a:pPr indent="-355600" lvl="0" marL="914400" rtl="0" algn="l">
              <a:lnSpc>
                <a:spcPct val="100000"/>
              </a:lnSpc>
              <a:spcBef>
                <a:spcPts val="0"/>
              </a:spcBef>
              <a:spcAft>
                <a:spcPts val="0"/>
              </a:spcAft>
              <a:buClr>
                <a:srgbClr val="007297"/>
              </a:buClr>
              <a:buSzPts val="2000"/>
              <a:buFont typeface="Calibri"/>
              <a:buChar char="●"/>
            </a:pPr>
            <a:r>
              <a:rPr b="0" lang="en-US" sz="2000">
                <a:solidFill>
                  <a:srgbClr val="007297"/>
                </a:solidFill>
                <a:latin typeface="Calibri"/>
                <a:ea typeface="Calibri"/>
                <a:cs typeface="Calibri"/>
                <a:sym typeface="Calibri"/>
              </a:rPr>
              <a:t>training and technical assistance</a:t>
            </a:r>
            <a:endParaRPr b="0" sz="1600">
              <a:solidFill>
                <a:schemeClr val="dk1"/>
              </a:solidFill>
              <a:latin typeface="Arial"/>
              <a:ea typeface="Arial"/>
              <a:cs typeface="Arial"/>
              <a:sym typeface="Arial"/>
            </a:endParaRPr>
          </a:p>
          <a:p>
            <a:pPr indent="-355600" lvl="0" marL="914400" rtl="0" algn="l">
              <a:lnSpc>
                <a:spcPct val="100000"/>
              </a:lnSpc>
              <a:spcBef>
                <a:spcPts val="0"/>
              </a:spcBef>
              <a:spcAft>
                <a:spcPts val="0"/>
              </a:spcAft>
              <a:buClr>
                <a:srgbClr val="007297"/>
              </a:buClr>
              <a:buSzPts val="2000"/>
              <a:buFont typeface="Calibri"/>
              <a:buChar char="●"/>
            </a:pPr>
            <a:r>
              <a:rPr b="0" lang="en-US" sz="2000">
                <a:solidFill>
                  <a:srgbClr val="007297"/>
                </a:solidFill>
                <a:latin typeface="Calibri"/>
                <a:ea typeface="Calibri"/>
                <a:cs typeface="Calibri"/>
                <a:sym typeface="Calibri"/>
              </a:rPr>
              <a:t>public health programing</a:t>
            </a:r>
            <a:endParaRPr b="0" sz="2000">
              <a:solidFill>
                <a:srgbClr val="007297"/>
              </a:solidFill>
              <a:latin typeface="Calibri"/>
              <a:ea typeface="Calibri"/>
              <a:cs typeface="Calibri"/>
              <a:sym typeface="Calibri"/>
            </a:endParaRPr>
          </a:p>
          <a:p>
            <a:pPr indent="-355600" lvl="0" marL="914400" rtl="0" algn="l">
              <a:lnSpc>
                <a:spcPct val="100000"/>
              </a:lnSpc>
              <a:spcBef>
                <a:spcPts val="0"/>
              </a:spcBef>
              <a:spcAft>
                <a:spcPts val="0"/>
              </a:spcAft>
              <a:buClr>
                <a:srgbClr val="007297"/>
              </a:buClr>
              <a:buSzPts val="2000"/>
              <a:buFont typeface="Calibri"/>
              <a:buChar char="●"/>
            </a:pPr>
            <a:r>
              <a:rPr b="0" lang="en-US" sz="2000">
                <a:solidFill>
                  <a:srgbClr val="007297"/>
                </a:solidFill>
                <a:latin typeface="Calibri"/>
                <a:ea typeface="Calibri"/>
                <a:cs typeface="Calibri"/>
                <a:sym typeface="Calibri"/>
              </a:rPr>
              <a:t>consultation</a:t>
            </a:r>
            <a:endParaRPr b="0" sz="2000">
              <a:solidFill>
                <a:srgbClr val="007297"/>
              </a:solidFill>
              <a:latin typeface="Calibri"/>
              <a:ea typeface="Calibri"/>
              <a:cs typeface="Calibri"/>
              <a:sym typeface="Calibri"/>
            </a:endParaRPr>
          </a:p>
          <a:p>
            <a:pPr indent="-355600" lvl="0" marL="914400" rtl="0" algn="l">
              <a:lnSpc>
                <a:spcPct val="100000"/>
              </a:lnSpc>
              <a:spcBef>
                <a:spcPts val="0"/>
              </a:spcBef>
              <a:spcAft>
                <a:spcPts val="0"/>
              </a:spcAft>
              <a:buClr>
                <a:srgbClr val="007297"/>
              </a:buClr>
              <a:buSzPts val="2000"/>
              <a:buFont typeface="Calibri"/>
              <a:buChar char="●"/>
            </a:pPr>
            <a:r>
              <a:rPr b="0" lang="en-US" sz="2000">
                <a:solidFill>
                  <a:srgbClr val="007297"/>
                </a:solidFill>
                <a:latin typeface="Calibri"/>
                <a:ea typeface="Calibri"/>
                <a:cs typeface="Calibri"/>
                <a:sym typeface="Calibri"/>
              </a:rPr>
              <a:t>direct care</a:t>
            </a:r>
            <a:endParaRPr b="0" sz="1600">
              <a:solidFill>
                <a:schemeClr val="dk1"/>
              </a:solidFill>
              <a:latin typeface="Arial"/>
              <a:ea typeface="Arial"/>
              <a:cs typeface="Arial"/>
              <a:sym typeface="Arial"/>
            </a:endParaRPr>
          </a:p>
          <a:p>
            <a:pPr indent="0" lvl="0" marL="0" rtl="0" algn="l">
              <a:lnSpc>
                <a:spcPct val="100000"/>
              </a:lnSpc>
              <a:spcBef>
                <a:spcPts val="0"/>
              </a:spcBef>
              <a:spcAft>
                <a:spcPts val="0"/>
              </a:spcAft>
              <a:buClr>
                <a:schemeClr val="dk1"/>
              </a:buClr>
              <a:buSzPts val="2200"/>
              <a:buFont typeface="Arial"/>
              <a:buNone/>
            </a:pPr>
            <a:r>
              <a:t/>
            </a:r>
            <a:endParaRPr b="0" sz="2000">
              <a:solidFill>
                <a:srgbClr val="007297"/>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2200"/>
              <a:buFont typeface="Arial"/>
              <a:buNone/>
            </a:pPr>
            <a:r>
              <a:rPr b="0" lang="en-US" sz="2000">
                <a:solidFill>
                  <a:srgbClr val="007297"/>
                </a:solidFill>
                <a:latin typeface="Calibri"/>
                <a:ea typeface="Calibri"/>
                <a:cs typeface="Calibri"/>
                <a:sym typeface="Calibri"/>
              </a:rPr>
              <a:t>NNCC’s NTTAP is funded by HRSA’s Bureau of Primary Health Care to provide subject matter expertise through the development, delivery, coordination, and evaluation of FREE training and technical assistance offerings to health center grantees and look-alikes</a:t>
            </a:r>
            <a:r>
              <a:rPr b="0" lang="en-US" sz="2100">
                <a:solidFill>
                  <a:srgbClr val="007297"/>
                </a:solidFill>
                <a:latin typeface="Calibri"/>
                <a:ea typeface="Calibri"/>
                <a:cs typeface="Calibri"/>
                <a:sym typeface="Calibri"/>
              </a:rPr>
              <a:t>.</a:t>
            </a:r>
            <a:endParaRPr sz="2700"/>
          </a:p>
        </p:txBody>
      </p:sp>
      <p:sp>
        <p:nvSpPr>
          <p:cNvPr id="639" name="Google Shape;639;g2cc858929ae_1_386"/>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
        <p:nvSpPr>
          <p:cNvPr id="640" name="Google Shape;640;g2cc858929ae_1_386"/>
          <p:cNvSpPr txBox="1"/>
          <p:nvPr/>
        </p:nvSpPr>
        <p:spPr>
          <a:xfrm>
            <a:off x="3013875" y="6133625"/>
            <a:ext cx="8539200" cy="6927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1" lang="en-US" sz="1100" u="none" cap="none" strike="noStrike">
                <a:solidFill>
                  <a:schemeClr val="accent2"/>
                </a:solidFill>
                <a:latin typeface="Open Sans"/>
                <a:ea typeface="Open Sans"/>
                <a:cs typeface="Open Sans"/>
                <a:sym typeface="Open Sans"/>
              </a:rPr>
              <a:t>This program is supported by the Health Resources and Services Administration (HRSA) of the U.S. Department of Health and Human Services (HHS) as part of an award totaling $550,000 with 0 percent financed with non-governmental sources. The contents are those of the author(s) and do not necessarily represent the official views of, nor an endorsement by, HRSA, HHS, or the U.S. Government.</a:t>
            </a:r>
            <a:endParaRPr b="0" i="1" sz="1100" u="none" cap="none" strike="noStrike">
              <a:solidFill>
                <a:schemeClr val="accent2"/>
              </a:solidFill>
              <a:latin typeface="Open Sans"/>
              <a:ea typeface="Open Sans"/>
              <a:cs typeface="Open Sans"/>
              <a:sym typeface="Open Sans"/>
            </a:endParaRPr>
          </a:p>
        </p:txBody>
      </p:sp>
      <p:pic>
        <p:nvPicPr>
          <p:cNvPr id="641" name="Google Shape;641;g2cc858929ae_1_386"/>
          <p:cNvPicPr preferRelativeResize="0"/>
          <p:nvPr/>
        </p:nvPicPr>
        <p:blipFill rotWithShape="1">
          <a:blip r:embed="rId3">
            <a:alphaModFix/>
          </a:blip>
          <a:srcRect b="0" l="0" r="55616" t="0"/>
          <a:stretch/>
        </p:blipFill>
        <p:spPr>
          <a:xfrm>
            <a:off x="5549411" y="139475"/>
            <a:ext cx="1093182" cy="11100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2024-01-19T17:22:49Z</dcterms:created>
  <dc:creator>Jillian Bird</dc:creator>
</cp:coreProperties>
</file>